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61" r:id="rId4"/>
    <p:sldId id="265" r:id="rId5"/>
    <p:sldId id="269" r:id="rId6"/>
    <p:sldId id="267" r:id="rId7"/>
    <p:sldId id="264" r:id="rId8"/>
    <p:sldId id="266" r:id="rId9"/>
    <p:sldId id="271" r:id="rId10"/>
    <p:sldId id="273" r:id="rId11"/>
    <p:sldId id="274" r:id="rId12"/>
    <p:sldId id="272" r:id="rId13"/>
    <p:sldId id="275" r:id="rId14"/>
    <p:sldId id="262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9" autoAdjust="0"/>
    <p:restoredTop sz="94551"/>
  </p:normalViewPr>
  <p:slideViewPr>
    <p:cSldViewPr snapToGrid="0" snapToObjects="1">
      <p:cViewPr varScale="1">
        <p:scale>
          <a:sx n="86" d="100"/>
          <a:sy n="86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益凡" userId="d6a4245c-a03d-4d7c-b296-2b53ac765069" providerId="ADAL" clId="{220155A0-A0D7-4121-8554-325C0647F5E6}"/>
    <pc:docChg chg="undo redo custSel addSld delSld modSld sldOrd">
      <pc:chgData name="益凡" userId="d6a4245c-a03d-4d7c-b296-2b53ac765069" providerId="ADAL" clId="{220155A0-A0D7-4121-8554-325C0647F5E6}" dt="2021-12-07T06:50:36.409" v="1269"/>
      <pc:docMkLst>
        <pc:docMk/>
      </pc:docMkLst>
      <pc:sldChg chg="modTransition">
        <pc:chgData name="益凡" userId="d6a4245c-a03d-4d7c-b296-2b53ac765069" providerId="ADAL" clId="{220155A0-A0D7-4121-8554-325C0647F5E6}" dt="2021-12-07T05:29:08.314" v="1266"/>
        <pc:sldMkLst>
          <pc:docMk/>
          <pc:sldMk cId="822536941" sldId="256"/>
        </pc:sldMkLst>
      </pc:sldChg>
      <pc:sldChg chg="modSp mod modTransition">
        <pc:chgData name="益凡" userId="d6a4245c-a03d-4d7c-b296-2b53ac765069" providerId="ADAL" clId="{220155A0-A0D7-4121-8554-325C0647F5E6}" dt="2021-12-07T05:29:08.314" v="1266"/>
        <pc:sldMkLst>
          <pc:docMk/>
          <pc:sldMk cId="417405185" sldId="261"/>
        </pc:sldMkLst>
        <pc:spChg chg="mod">
          <ac:chgData name="益凡" userId="d6a4245c-a03d-4d7c-b296-2b53ac765069" providerId="ADAL" clId="{220155A0-A0D7-4121-8554-325C0647F5E6}" dt="2021-12-07T05:19:26.356" v="1109" actId="1076"/>
          <ac:spMkLst>
            <pc:docMk/>
            <pc:sldMk cId="417405185" sldId="261"/>
            <ac:spMk id="7" creationId="{153CFDF1-1FC3-4E17-82DE-A4ACF07D69A7}"/>
          </ac:spMkLst>
        </pc:spChg>
        <pc:spChg chg="mod">
          <ac:chgData name="益凡" userId="d6a4245c-a03d-4d7c-b296-2b53ac765069" providerId="ADAL" clId="{220155A0-A0D7-4121-8554-325C0647F5E6}" dt="2021-12-07T05:18:40.253" v="1108" actId="207"/>
          <ac:spMkLst>
            <pc:docMk/>
            <pc:sldMk cId="417405185" sldId="261"/>
            <ac:spMk id="11" creationId="{4CF3A4D3-F7F8-4234-A754-156F73196AAE}"/>
          </ac:spMkLst>
        </pc:spChg>
        <pc:spChg chg="mod">
          <ac:chgData name="益凡" userId="d6a4245c-a03d-4d7c-b296-2b53ac765069" providerId="ADAL" clId="{220155A0-A0D7-4121-8554-325C0647F5E6}" dt="2021-12-07T05:19:33.177" v="1110" actId="1076"/>
          <ac:spMkLst>
            <pc:docMk/>
            <pc:sldMk cId="417405185" sldId="261"/>
            <ac:spMk id="18" creationId="{C7D69F9F-CE53-4E42-BAD6-E18D24BCB92C}"/>
          </ac:spMkLst>
        </pc:spChg>
        <pc:picChg chg="mod">
          <ac:chgData name="益凡" userId="d6a4245c-a03d-4d7c-b296-2b53ac765069" providerId="ADAL" clId="{220155A0-A0D7-4121-8554-325C0647F5E6}" dt="2021-12-07T05:19:26.356" v="1109" actId="1076"/>
          <ac:picMkLst>
            <pc:docMk/>
            <pc:sldMk cId="417405185" sldId="261"/>
            <ac:picMk id="6" creationId="{488D6632-399A-48F3-BD70-F486B0E207CD}"/>
          </ac:picMkLst>
        </pc:picChg>
        <pc:picChg chg="mod">
          <ac:chgData name="益凡" userId="d6a4245c-a03d-4d7c-b296-2b53ac765069" providerId="ADAL" clId="{220155A0-A0D7-4121-8554-325C0647F5E6}" dt="2021-12-07T05:19:33.177" v="1110" actId="1076"/>
          <ac:picMkLst>
            <pc:docMk/>
            <pc:sldMk cId="417405185" sldId="261"/>
            <ac:picMk id="10" creationId="{2F798559-522C-4F2B-8FCE-0870FB62A9E9}"/>
          </ac:picMkLst>
        </pc:picChg>
      </pc:sldChg>
      <pc:sldChg chg="add">
        <pc:chgData name="益凡" userId="d6a4245c-a03d-4d7c-b296-2b53ac765069" providerId="ADAL" clId="{220155A0-A0D7-4121-8554-325C0647F5E6}" dt="2021-12-07T06:49:33.720" v="1268"/>
        <pc:sldMkLst>
          <pc:docMk/>
          <pc:sldMk cId="1874030977" sldId="262"/>
        </pc:sldMkLst>
      </pc:sldChg>
      <pc:sldChg chg="del modTransition">
        <pc:chgData name="益凡" userId="d6a4245c-a03d-4d7c-b296-2b53ac765069" providerId="ADAL" clId="{220155A0-A0D7-4121-8554-325C0647F5E6}" dt="2021-12-07T06:49:12.156" v="1267" actId="47"/>
        <pc:sldMkLst>
          <pc:docMk/>
          <pc:sldMk cId="2665168836" sldId="262"/>
        </pc:sldMkLst>
      </pc:sldChg>
      <pc:sldChg chg="modSp mod modTransition">
        <pc:chgData name="益凡" userId="d6a4245c-a03d-4d7c-b296-2b53ac765069" providerId="ADAL" clId="{220155A0-A0D7-4121-8554-325C0647F5E6}" dt="2021-12-07T05:29:08.314" v="1266"/>
        <pc:sldMkLst>
          <pc:docMk/>
          <pc:sldMk cId="4276024428" sldId="263"/>
        </pc:sldMkLst>
        <pc:spChg chg="mod">
          <ac:chgData name="益凡" userId="d6a4245c-a03d-4d7c-b296-2b53ac765069" providerId="ADAL" clId="{220155A0-A0D7-4121-8554-325C0647F5E6}" dt="2021-12-07T05:16:04.988" v="1087" actId="20577"/>
          <ac:spMkLst>
            <pc:docMk/>
            <pc:sldMk cId="4276024428" sldId="263"/>
            <ac:spMk id="2" creationId="{7170D86D-E56C-4BC2-B9C5-CAA36BF1B05C}"/>
          </ac:spMkLst>
        </pc:spChg>
      </pc:sldChg>
      <pc:sldChg chg="modTransition modAnim">
        <pc:chgData name="益凡" userId="d6a4245c-a03d-4d7c-b296-2b53ac765069" providerId="ADAL" clId="{220155A0-A0D7-4121-8554-325C0647F5E6}" dt="2021-12-07T05:29:08.314" v="1266"/>
        <pc:sldMkLst>
          <pc:docMk/>
          <pc:sldMk cId="4167648472" sldId="264"/>
        </pc:sldMkLst>
      </pc:sldChg>
      <pc:sldChg chg="modTransition modAnim">
        <pc:chgData name="益凡" userId="d6a4245c-a03d-4d7c-b296-2b53ac765069" providerId="ADAL" clId="{220155A0-A0D7-4121-8554-325C0647F5E6}" dt="2021-12-07T05:29:08.314" v="1266"/>
        <pc:sldMkLst>
          <pc:docMk/>
          <pc:sldMk cId="1268208035" sldId="265"/>
        </pc:sldMkLst>
      </pc:sldChg>
      <pc:sldChg chg="addSp delSp modSp mod modTransition delAnim modAnim">
        <pc:chgData name="益凡" userId="d6a4245c-a03d-4d7c-b296-2b53ac765069" providerId="ADAL" clId="{220155A0-A0D7-4121-8554-325C0647F5E6}" dt="2021-12-07T05:29:08.314" v="1266"/>
        <pc:sldMkLst>
          <pc:docMk/>
          <pc:sldMk cId="2429741594" sldId="266"/>
        </pc:sldMkLst>
        <pc:picChg chg="add mod">
          <ac:chgData name="益凡" userId="d6a4245c-a03d-4d7c-b296-2b53ac765069" providerId="ADAL" clId="{220155A0-A0D7-4121-8554-325C0647F5E6}" dt="2021-12-07T04:14:29.328" v="243"/>
          <ac:picMkLst>
            <pc:docMk/>
            <pc:sldMk cId="2429741594" sldId="266"/>
            <ac:picMk id="2" creationId="{B663E874-B947-4C17-8645-431CFA0B1994}"/>
          </ac:picMkLst>
        </pc:picChg>
        <pc:picChg chg="add mod">
          <ac:chgData name="益凡" userId="d6a4245c-a03d-4d7c-b296-2b53ac765069" providerId="ADAL" clId="{220155A0-A0D7-4121-8554-325C0647F5E6}" dt="2021-12-07T04:14:38.590" v="248" actId="1076"/>
          <ac:picMkLst>
            <pc:docMk/>
            <pc:sldMk cId="2429741594" sldId="266"/>
            <ac:picMk id="6" creationId="{3B7EDC89-D8DF-4DF4-95ED-6082211B1362}"/>
          </ac:picMkLst>
        </pc:picChg>
        <pc:picChg chg="del">
          <ac:chgData name="益凡" userId="d6a4245c-a03d-4d7c-b296-2b53ac765069" providerId="ADAL" clId="{220155A0-A0D7-4121-8554-325C0647F5E6}" dt="2021-12-07T04:14:16.024" v="241" actId="478"/>
          <ac:picMkLst>
            <pc:docMk/>
            <pc:sldMk cId="2429741594" sldId="266"/>
            <ac:picMk id="11" creationId="{CCB9FFBB-581B-4F36-9114-F3841EEC6A3E}"/>
          </ac:picMkLst>
        </pc:picChg>
      </pc:sldChg>
      <pc:sldChg chg="modTransition">
        <pc:chgData name="益凡" userId="d6a4245c-a03d-4d7c-b296-2b53ac765069" providerId="ADAL" clId="{220155A0-A0D7-4121-8554-325C0647F5E6}" dt="2021-12-07T05:29:08.314" v="1266"/>
        <pc:sldMkLst>
          <pc:docMk/>
          <pc:sldMk cId="3526427268" sldId="267"/>
        </pc:sldMkLst>
      </pc:sldChg>
      <pc:sldChg chg="addSp delSp modSp mod modTransition">
        <pc:chgData name="益凡" userId="d6a4245c-a03d-4d7c-b296-2b53ac765069" providerId="ADAL" clId="{220155A0-A0D7-4121-8554-325C0647F5E6}" dt="2021-12-07T05:29:08.314" v="1266"/>
        <pc:sldMkLst>
          <pc:docMk/>
          <pc:sldMk cId="2187889305" sldId="269"/>
        </pc:sldMkLst>
        <pc:spChg chg="mod">
          <ac:chgData name="益凡" userId="d6a4245c-a03d-4d7c-b296-2b53ac765069" providerId="ADAL" clId="{220155A0-A0D7-4121-8554-325C0647F5E6}" dt="2021-12-07T05:26:11.386" v="1256" actId="1076"/>
          <ac:spMkLst>
            <pc:docMk/>
            <pc:sldMk cId="2187889305" sldId="269"/>
            <ac:spMk id="7" creationId="{85EA8566-91D2-4BAE-8769-77A222328F64}"/>
          </ac:spMkLst>
        </pc:spChg>
        <pc:picChg chg="add mod">
          <ac:chgData name="益凡" userId="d6a4245c-a03d-4d7c-b296-2b53ac765069" providerId="ADAL" clId="{220155A0-A0D7-4121-8554-325C0647F5E6}" dt="2021-12-07T05:28:49.589" v="1264" actId="1076"/>
          <ac:picMkLst>
            <pc:docMk/>
            <pc:sldMk cId="2187889305" sldId="269"/>
            <ac:picMk id="3" creationId="{9CBC0A40-1A73-420E-9B56-B10CFC049D91}"/>
          </ac:picMkLst>
        </pc:picChg>
        <pc:picChg chg="mod">
          <ac:chgData name="益凡" userId="d6a4245c-a03d-4d7c-b296-2b53ac765069" providerId="ADAL" clId="{220155A0-A0D7-4121-8554-325C0647F5E6}" dt="2021-12-07T05:28:50.524" v="1265" actId="1076"/>
          <ac:picMkLst>
            <pc:docMk/>
            <pc:sldMk cId="2187889305" sldId="269"/>
            <ac:picMk id="6" creationId="{F5DB71D4-EA43-4B44-A6A7-667078138DBF}"/>
          </ac:picMkLst>
        </pc:picChg>
        <pc:picChg chg="del">
          <ac:chgData name="益凡" userId="d6a4245c-a03d-4d7c-b296-2b53ac765069" providerId="ADAL" clId="{220155A0-A0D7-4121-8554-325C0647F5E6}" dt="2021-12-07T05:28:38.669" v="1257" actId="478"/>
          <ac:picMkLst>
            <pc:docMk/>
            <pc:sldMk cId="2187889305" sldId="269"/>
            <ac:picMk id="10" creationId="{DC68BFB6-2827-4A22-A1C0-1CC0F6ADD833}"/>
          </ac:picMkLst>
        </pc:picChg>
      </pc:sldChg>
      <pc:sldChg chg="del">
        <pc:chgData name="益凡" userId="d6a4245c-a03d-4d7c-b296-2b53ac765069" providerId="ADAL" clId="{220155A0-A0D7-4121-8554-325C0647F5E6}" dt="2021-12-07T03:40:59.231" v="0" actId="47"/>
        <pc:sldMkLst>
          <pc:docMk/>
          <pc:sldMk cId="3455825413" sldId="270"/>
        </pc:sldMkLst>
      </pc:sldChg>
      <pc:sldChg chg="addSp delSp modSp mod modTransition delAnim modAnim">
        <pc:chgData name="益凡" userId="d6a4245c-a03d-4d7c-b296-2b53ac765069" providerId="ADAL" clId="{220155A0-A0D7-4121-8554-325C0647F5E6}" dt="2021-12-07T05:29:08.314" v="1266"/>
        <pc:sldMkLst>
          <pc:docMk/>
          <pc:sldMk cId="546818453" sldId="271"/>
        </pc:sldMkLst>
        <pc:spChg chg="mod">
          <ac:chgData name="益凡" userId="d6a4245c-a03d-4d7c-b296-2b53ac765069" providerId="ADAL" clId="{220155A0-A0D7-4121-8554-325C0647F5E6}" dt="2021-12-07T03:52:04.181" v="21" actId="1076"/>
          <ac:spMkLst>
            <pc:docMk/>
            <pc:sldMk cId="546818453" sldId="271"/>
            <ac:spMk id="7" creationId="{C3FEC192-C809-48B8-A654-3F65BD35FB2B}"/>
          </ac:spMkLst>
        </pc:spChg>
        <pc:spChg chg="mod">
          <ac:chgData name="益凡" userId="d6a4245c-a03d-4d7c-b296-2b53ac765069" providerId="ADAL" clId="{220155A0-A0D7-4121-8554-325C0647F5E6}" dt="2021-12-07T03:52:24.417" v="31" actId="1076"/>
          <ac:spMkLst>
            <pc:docMk/>
            <pc:sldMk cId="546818453" sldId="271"/>
            <ac:spMk id="10" creationId="{9E84D07D-4184-46D6-AB4B-165FA8D833A8}"/>
          </ac:spMkLst>
        </pc:spChg>
        <pc:spChg chg="mod">
          <ac:chgData name="益凡" userId="d6a4245c-a03d-4d7c-b296-2b53ac765069" providerId="ADAL" clId="{220155A0-A0D7-4121-8554-325C0647F5E6}" dt="2021-12-07T03:52:06.588" v="23" actId="20577"/>
          <ac:spMkLst>
            <pc:docMk/>
            <pc:sldMk cId="546818453" sldId="271"/>
            <ac:spMk id="12" creationId="{BF2A4B8F-6AE6-4E7E-9AF2-C2F8BA9C5A59}"/>
          </ac:spMkLst>
        </pc:spChg>
        <pc:spChg chg="add del mod">
          <ac:chgData name="益凡" userId="d6a4245c-a03d-4d7c-b296-2b53ac765069" providerId="ADAL" clId="{220155A0-A0D7-4121-8554-325C0647F5E6}" dt="2021-12-07T04:03:04.656" v="179" actId="478"/>
          <ac:spMkLst>
            <pc:docMk/>
            <pc:sldMk cId="546818453" sldId="271"/>
            <ac:spMk id="15" creationId="{5960EA1F-77E8-4F3A-8268-BD7D3EDA7B8B}"/>
          </ac:spMkLst>
        </pc:spChg>
        <pc:spChg chg="add mod">
          <ac:chgData name="益凡" userId="d6a4245c-a03d-4d7c-b296-2b53ac765069" providerId="ADAL" clId="{220155A0-A0D7-4121-8554-325C0647F5E6}" dt="2021-12-07T03:58:01.311" v="48"/>
          <ac:spMkLst>
            <pc:docMk/>
            <pc:sldMk cId="546818453" sldId="271"/>
            <ac:spMk id="16" creationId="{5CEC982D-F2BF-41CA-B6CA-FD3D8ED955D5}"/>
          </ac:spMkLst>
        </pc:spChg>
        <pc:spChg chg="add mod">
          <ac:chgData name="益凡" userId="d6a4245c-a03d-4d7c-b296-2b53ac765069" providerId="ADAL" clId="{220155A0-A0D7-4121-8554-325C0647F5E6}" dt="2021-12-07T03:59:58.127" v="50"/>
          <ac:spMkLst>
            <pc:docMk/>
            <pc:sldMk cId="546818453" sldId="271"/>
            <ac:spMk id="17" creationId="{726D123D-97F3-4B19-9341-6FAC12B7FA20}"/>
          </ac:spMkLst>
        </pc:spChg>
        <pc:picChg chg="add del mod">
          <ac:chgData name="益凡" userId="d6a4245c-a03d-4d7c-b296-2b53ac765069" providerId="ADAL" clId="{220155A0-A0D7-4121-8554-325C0647F5E6}" dt="2021-12-07T03:42:19.437" v="4" actId="478"/>
          <ac:picMkLst>
            <pc:docMk/>
            <pc:sldMk cId="546818453" sldId="271"/>
            <ac:picMk id="3" creationId="{A3EA9179-B085-418D-A298-CC6CA177B45B}"/>
          </ac:picMkLst>
        </pc:picChg>
        <pc:picChg chg="add del mod modCrop">
          <ac:chgData name="益凡" userId="d6a4245c-a03d-4d7c-b296-2b53ac765069" providerId="ADAL" clId="{220155A0-A0D7-4121-8554-325C0647F5E6}" dt="2021-12-07T04:26:50.259" v="281" actId="478"/>
          <ac:picMkLst>
            <pc:docMk/>
            <pc:sldMk cId="546818453" sldId="271"/>
            <ac:picMk id="6" creationId="{1ABF8F19-AF69-4500-A013-32FD1B26DC68}"/>
          </ac:picMkLst>
        </pc:picChg>
        <pc:picChg chg="add del mod">
          <ac:chgData name="益凡" userId="d6a4245c-a03d-4d7c-b296-2b53ac765069" providerId="ADAL" clId="{220155A0-A0D7-4121-8554-325C0647F5E6}" dt="2021-12-07T03:57:12.312" v="37" actId="478"/>
          <ac:picMkLst>
            <pc:docMk/>
            <pc:sldMk cId="546818453" sldId="271"/>
            <ac:picMk id="9" creationId="{B792FFBF-DC16-43C7-BEBD-6A1774F66066}"/>
          </ac:picMkLst>
        </pc:picChg>
        <pc:picChg chg="add del mod">
          <ac:chgData name="益凡" userId="d6a4245c-a03d-4d7c-b296-2b53ac765069" providerId="ADAL" clId="{220155A0-A0D7-4121-8554-325C0647F5E6}" dt="2021-12-07T04:26:50.604" v="282" actId="478"/>
          <ac:picMkLst>
            <pc:docMk/>
            <pc:sldMk cId="546818453" sldId="271"/>
            <ac:picMk id="13" creationId="{2214846A-968E-4C95-8415-A5E6350F4808}"/>
          </ac:picMkLst>
        </pc:picChg>
        <pc:picChg chg="add mod">
          <ac:chgData name="益凡" userId="d6a4245c-a03d-4d7c-b296-2b53ac765069" providerId="ADAL" clId="{220155A0-A0D7-4121-8554-325C0647F5E6}" dt="2021-12-07T04:26:46.587" v="279"/>
          <ac:picMkLst>
            <pc:docMk/>
            <pc:sldMk cId="546818453" sldId="271"/>
            <ac:picMk id="18" creationId="{52B38947-3635-48C7-B762-29276AFF9212}"/>
          </ac:picMkLst>
        </pc:picChg>
        <pc:picChg chg="add mod">
          <ac:chgData name="益凡" userId="d6a4245c-a03d-4d7c-b296-2b53ac765069" providerId="ADAL" clId="{220155A0-A0D7-4121-8554-325C0647F5E6}" dt="2021-12-07T04:30:58.671" v="305" actId="1076"/>
          <ac:picMkLst>
            <pc:docMk/>
            <pc:sldMk cId="546818453" sldId="271"/>
            <ac:picMk id="19" creationId="{DED10258-4356-4AA9-9489-B3FBBC0E49E2}"/>
          </ac:picMkLst>
        </pc:picChg>
        <pc:picChg chg="add mod">
          <ac:chgData name="益凡" userId="d6a4245c-a03d-4d7c-b296-2b53ac765069" providerId="ADAL" clId="{220155A0-A0D7-4121-8554-325C0647F5E6}" dt="2021-12-07T04:29:59.999" v="302" actId="1076"/>
          <ac:picMkLst>
            <pc:docMk/>
            <pc:sldMk cId="546818453" sldId="271"/>
            <ac:picMk id="20" creationId="{8A814BFD-67A9-4CBB-A013-2302BAA6C444}"/>
          </ac:picMkLst>
        </pc:picChg>
      </pc:sldChg>
      <pc:sldChg chg="addSp delSp modSp add mod modTransition delAnim modAnim">
        <pc:chgData name="益凡" userId="d6a4245c-a03d-4d7c-b296-2b53ac765069" providerId="ADAL" clId="{220155A0-A0D7-4121-8554-325C0647F5E6}" dt="2021-12-07T05:29:08.314" v="1266"/>
        <pc:sldMkLst>
          <pc:docMk/>
          <pc:sldMk cId="609674030" sldId="272"/>
        </pc:sldMkLst>
        <pc:spChg chg="del">
          <ac:chgData name="益凡" userId="d6a4245c-a03d-4d7c-b296-2b53ac765069" providerId="ADAL" clId="{220155A0-A0D7-4121-8554-325C0647F5E6}" dt="2021-12-07T04:06:01.697" v="236" actId="478"/>
          <ac:spMkLst>
            <pc:docMk/>
            <pc:sldMk cId="609674030" sldId="272"/>
            <ac:spMk id="7" creationId="{C3FEC192-C809-48B8-A654-3F65BD35FB2B}"/>
          </ac:spMkLst>
        </pc:spChg>
        <pc:spChg chg="del">
          <ac:chgData name="益凡" userId="d6a4245c-a03d-4d7c-b296-2b53ac765069" providerId="ADAL" clId="{220155A0-A0D7-4121-8554-325C0647F5E6}" dt="2021-12-07T04:06:00.973" v="235" actId="478"/>
          <ac:spMkLst>
            <pc:docMk/>
            <pc:sldMk cId="609674030" sldId="272"/>
            <ac:spMk id="10" creationId="{9E84D07D-4184-46D6-AB4B-165FA8D833A8}"/>
          </ac:spMkLst>
        </pc:spChg>
        <pc:spChg chg="mod">
          <ac:chgData name="益凡" userId="d6a4245c-a03d-4d7c-b296-2b53ac765069" providerId="ADAL" clId="{220155A0-A0D7-4121-8554-325C0647F5E6}" dt="2021-12-07T05:10:28.727" v="1041" actId="20577"/>
          <ac:spMkLst>
            <pc:docMk/>
            <pc:sldMk cId="609674030" sldId="272"/>
            <ac:spMk id="12" creationId="{BF2A4B8F-6AE6-4E7E-9AF2-C2F8BA9C5A59}"/>
          </ac:spMkLst>
        </pc:spChg>
        <pc:spChg chg="add mod">
          <ac:chgData name="益凡" userId="d6a4245c-a03d-4d7c-b296-2b53ac765069" providerId="ADAL" clId="{220155A0-A0D7-4121-8554-325C0647F5E6}" dt="2021-12-07T04:35:42.373" v="414" actId="1076"/>
          <ac:spMkLst>
            <pc:docMk/>
            <pc:sldMk cId="609674030" sldId="272"/>
            <ac:spMk id="14" creationId="{82060C55-DCA0-4493-8158-4239FF4CDCA1}"/>
          </ac:spMkLst>
        </pc:spChg>
        <pc:spChg chg="del">
          <ac:chgData name="益凡" userId="d6a4245c-a03d-4d7c-b296-2b53ac765069" providerId="ADAL" clId="{220155A0-A0D7-4121-8554-325C0647F5E6}" dt="2021-12-07T04:06:05.676" v="238" actId="478"/>
          <ac:spMkLst>
            <pc:docMk/>
            <pc:sldMk cId="609674030" sldId="272"/>
            <ac:spMk id="15" creationId="{5960EA1F-77E8-4F3A-8268-BD7D3EDA7B8B}"/>
          </ac:spMkLst>
        </pc:spChg>
        <pc:spChg chg="mod">
          <ac:chgData name="益凡" userId="d6a4245c-a03d-4d7c-b296-2b53ac765069" providerId="ADAL" clId="{220155A0-A0D7-4121-8554-325C0647F5E6}" dt="2021-12-07T04:35:21.593" v="409" actId="1076"/>
          <ac:spMkLst>
            <pc:docMk/>
            <pc:sldMk cId="609674030" sldId="272"/>
            <ac:spMk id="16" creationId="{5CEC982D-F2BF-41CA-B6CA-FD3D8ED955D5}"/>
          </ac:spMkLst>
        </pc:spChg>
        <pc:picChg chg="add mod">
          <ac:chgData name="益凡" userId="d6a4245c-a03d-4d7c-b296-2b53ac765069" providerId="ADAL" clId="{220155A0-A0D7-4121-8554-325C0647F5E6}" dt="2021-12-07T05:02:17.084" v="765" actId="1076"/>
          <ac:picMkLst>
            <pc:docMk/>
            <pc:sldMk cId="609674030" sldId="272"/>
            <ac:picMk id="3" creationId="{5161EA9D-DC67-45AD-990C-25B111BEE36C}"/>
          </ac:picMkLst>
        </pc:picChg>
        <pc:picChg chg="del">
          <ac:chgData name="益凡" userId="d6a4245c-a03d-4d7c-b296-2b53ac765069" providerId="ADAL" clId="{220155A0-A0D7-4121-8554-325C0647F5E6}" dt="2021-12-07T04:05:57.776" v="234" actId="478"/>
          <ac:picMkLst>
            <pc:docMk/>
            <pc:sldMk cId="609674030" sldId="272"/>
            <ac:picMk id="6" creationId="{1ABF8F19-AF69-4500-A013-32FD1B26DC68}"/>
          </ac:picMkLst>
        </pc:picChg>
        <pc:picChg chg="add mod">
          <ac:chgData name="益凡" userId="d6a4245c-a03d-4d7c-b296-2b53ac765069" providerId="ADAL" clId="{220155A0-A0D7-4121-8554-325C0647F5E6}" dt="2021-12-07T04:15:24.461" v="257" actId="1076"/>
          <ac:picMkLst>
            <pc:docMk/>
            <pc:sldMk cId="609674030" sldId="272"/>
            <ac:picMk id="8" creationId="{33145EF3-25F8-4E5C-82F0-0FA943D55A03}"/>
          </ac:picMkLst>
        </pc:picChg>
        <pc:picChg chg="del">
          <ac:chgData name="益凡" userId="d6a4245c-a03d-4d7c-b296-2b53ac765069" providerId="ADAL" clId="{220155A0-A0D7-4121-8554-325C0647F5E6}" dt="2021-12-07T04:06:06.072" v="239" actId="478"/>
          <ac:picMkLst>
            <pc:docMk/>
            <pc:sldMk cId="609674030" sldId="272"/>
            <ac:picMk id="13" creationId="{2214846A-968E-4C95-8415-A5E6350F4808}"/>
          </ac:picMkLst>
        </pc:picChg>
      </pc:sldChg>
      <pc:sldChg chg="modSp add mod modTransition">
        <pc:chgData name="益凡" userId="d6a4245c-a03d-4d7c-b296-2b53ac765069" providerId="ADAL" clId="{220155A0-A0D7-4121-8554-325C0647F5E6}" dt="2021-12-07T05:29:08.314" v="1266"/>
        <pc:sldMkLst>
          <pc:docMk/>
          <pc:sldMk cId="3446170269" sldId="273"/>
        </pc:sldMkLst>
        <pc:spChg chg="mod">
          <ac:chgData name="益凡" userId="d6a4245c-a03d-4d7c-b296-2b53ac765069" providerId="ADAL" clId="{220155A0-A0D7-4121-8554-325C0647F5E6}" dt="2021-12-07T04:58:25.364" v="761" actId="404"/>
          <ac:spMkLst>
            <pc:docMk/>
            <pc:sldMk cId="3446170269" sldId="273"/>
            <ac:spMk id="12" creationId="{BF2A4B8F-6AE6-4E7E-9AF2-C2F8BA9C5A59}"/>
          </ac:spMkLst>
        </pc:spChg>
      </pc:sldChg>
      <pc:sldChg chg="modSp add mod ord modTransition modAnim">
        <pc:chgData name="益凡" userId="d6a4245c-a03d-4d7c-b296-2b53ac765069" providerId="ADAL" clId="{220155A0-A0D7-4121-8554-325C0647F5E6}" dt="2021-12-07T05:29:08.314" v="1266"/>
        <pc:sldMkLst>
          <pc:docMk/>
          <pc:sldMk cId="1752922630" sldId="274"/>
        </pc:sldMkLst>
        <pc:spChg chg="mod">
          <ac:chgData name="益凡" userId="d6a4245c-a03d-4d7c-b296-2b53ac765069" providerId="ADAL" clId="{220155A0-A0D7-4121-8554-325C0647F5E6}" dt="2021-12-07T04:33:57.736" v="403" actId="1076"/>
          <ac:spMkLst>
            <pc:docMk/>
            <pc:sldMk cId="1752922630" sldId="274"/>
            <ac:spMk id="12" creationId="{BF2A4B8F-6AE6-4E7E-9AF2-C2F8BA9C5A59}"/>
          </ac:spMkLst>
        </pc:spChg>
        <pc:picChg chg="mod">
          <ac:chgData name="益凡" userId="d6a4245c-a03d-4d7c-b296-2b53ac765069" providerId="ADAL" clId="{220155A0-A0D7-4121-8554-325C0647F5E6}" dt="2021-12-07T04:34:03.909" v="405" actId="1076"/>
          <ac:picMkLst>
            <pc:docMk/>
            <pc:sldMk cId="1752922630" sldId="274"/>
            <ac:picMk id="13" creationId="{2214846A-968E-4C95-8415-A5E6350F4808}"/>
          </ac:picMkLst>
        </pc:picChg>
      </pc:sldChg>
      <pc:sldChg chg="addSp modSp add mod ord modTransition modAnim">
        <pc:chgData name="益凡" userId="d6a4245c-a03d-4d7c-b296-2b53ac765069" providerId="ADAL" clId="{220155A0-A0D7-4121-8554-325C0647F5E6}" dt="2021-12-07T05:29:08.314" v="1266"/>
        <pc:sldMkLst>
          <pc:docMk/>
          <pc:sldMk cId="2063622232" sldId="275"/>
        </pc:sldMkLst>
        <pc:spChg chg="add mod">
          <ac:chgData name="益凡" userId="d6a4245c-a03d-4d7c-b296-2b53ac765069" providerId="ADAL" clId="{220155A0-A0D7-4121-8554-325C0647F5E6}" dt="2021-12-07T05:05:29.531" v="833" actId="1076"/>
          <ac:spMkLst>
            <pc:docMk/>
            <pc:sldMk cId="2063622232" sldId="275"/>
            <ac:spMk id="2" creationId="{3BFE3703-7925-4A18-9B90-50CF19FC95AF}"/>
          </ac:spMkLst>
        </pc:spChg>
        <pc:spChg chg="add mod">
          <ac:chgData name="益凡" userId="d6a4245c-a03d-4d7c-b296-2b53ac765069" providerId="ADAL" clId="{220155A0-A0D7-4121-8554-325C0647F5E6}" dt="2021-12-07T05:07:10.533" v="920" actId="207"/>
          <ac:spMkLst>
            <pc:docMk/>
            <pc:sldMk cId="2063622232" sldId="275"/>
            <ac:spMk id="3" creationId="{74DDB891-58D8-4872-B76F-69ACF37CC6FE}"/>
          </ac:spMkLst>
        </pc:spChg>
        <pc:spChg chg="add mod">
          <ac:chgData name="益凡" userId="d6a4245c-a03d-4d7c-b296-2b53ac765069" providerId="ADAL" clId="{220155A0-A0D7-4121-8554-325C0647F5E6}" dt="2021-12-07T05:15:43.823" v="1085" actId="1076"/>
          <ac:spMkLst>
            <pc:docMk/>
            <pc:sldMk cId="2063622232" sldId="275"/>
            <ac:spMk id="4" creationId="{AE952105-2850-4B0F-B819-BF27458E80C5}"/>
          </ac:spMkLst>
        </pc:spChg>
        <pc:spChg chg="mod">
          <ac:chgData name="益凡" userId="d6a4245c-a03d-4d7c-b296-2b53ac765069" providerId="ADAL" clId="{220155A0-A0D7-4121-8554-325C0647F5E6}" dt="2021-12-07T05:04:51.424" v="806" actId="1076"/>
          <ac:spMkLst>
            <pc:docMk/>
            <pc:sldMk cId="2063622232" sldId="275"/>
            <ac:spMk id="5" creationId="{ACC4F58B-0463-4A2B-A264-2C6E7E18DE02}"/>
          </ac:spMkLst>
        </pc:spChg>
        <pc:spChg chg="mod">
          <ac:chgData name="益凡" userId="d6a4245c-a03d-4d7c-b296-2b53ac765069" providerId="ADAL" clId="{220155A0-A0D7-4121-8554-325C0647F5E6}" dt="2021-12-07T05:05:19.984" v="827" actId="21"/>
          <ac:spMkLst>
            <pc:docMk/>
            <pc:sldMk cId="2063622232" sldId="275"/>
            <ac:spMk id="6" creationId="{8E9D7359-1C54-4B21-9AD7-678D6974BD15}"/>
          </ac:spMkLst>
        </pc:spChg>
        <pc:spChg chg="add mod">
          <ac:chgData name="益凡" userId="d6a4245c-a03d-4d7c-b296-2b53ac765069" providerId="ADAL" clId="{220155A0-A0D7-4121-8554-325C0647F5E6}" dt="2021-12-07T05:05:27.735" v="832" actId="1076"/>
          <ac:spMkLst>
            <pc:docMk/>
            <pc:sldMk cId="2063622232" sldId="275"/>
            <ac:spMk id="7" creationId="{F4DC6D8D-6E09-40E9-B285-999E339ED25B}"/>
          </ac:spMkLst>
        </pc:spChg>
        <pc:spChg chg="add mod">
          <ac:chgData name="益凡" userId="d6a4245c-a03d-4d7c-b296-2b53ac765069" providerId="ADAL" clId="{220155A0-A0D7-4121-8554-325C0647F5E6}" dt="2021-12-07T05:07:18.684" v="923" actId="1076"/>
          <ac:spMkLst>
            <pc:docMk/>
            <pc:sldMk cId="2063622232" sldId="275"/>
            <ac:spMk id="9" creationId="{C0D745F0-F0BA-4B21-914D-2EED93681306}"/>
          </ac:spMkLst>
        </pc:spChg>
        <pc:spChg chg="add mod">
          <ac:chgData name="益凡" userId="d6a4245c-a03d-4d7c-b296-2b53ac765069" providerId="ADAL" clId="{220155A0-A0D7-4121-8554-325C0647F5E6}" dt="2021-12-07T05:15:46.937" v="1086" actId="1076"/>
          <ac:spMkLst>
            <pc:docMk/>
            <pc:sldMk cId="2063622232" sldId="275"/>
            <ac:spMk id="10" creationId="{CCCAD1FE-D145-43F1-8BB1-75BD88902A41}"/>
          </ac:spMkLst>
        </pc:spChg>
        <pc:spChg chg="add mod">
          <ac:chgData name="益凡" userId="d6a4245c-a03d-4d7c-b296-2b53ac765069" providerId="ADAL" clId="{220155A0-A0D7-4121-8554-325C0647F5E6}" dt="2021-12-07T05:08:22.145" v="1011" actId="14100"/>
          <ac:spMkLst>
            <pc:docMk/>
            <pc:sldMk cId="2063622232" sldId="275"/>
            <ac:spMk id="11" creationId="{61FE77B8-0549-4CAC-8E18-456930BCD9E0}"/>
          </ac:spMkLst>
        </pc:spChg>
        <pc:picChg chg="mod">
          <ac:chgData name="益凡" userId="d6a4245c-a03d-4d7c-b296-2b53ac765069" providerId="ADAL" clId="{220155A0-A0D7-4121-8554-325C0647F5E6}" dt="2021-12-07T05:09:56.072" v="1021" actId="1076"/>
          <ac:picMkLst>
            <pc:docMk/>
            <pc:sldMk cId="2063622232" sldId="275"/>
            <ac:picMk id="1030" creationId="{ADB231BA-28F4-4BF4-AEDC-13479F9543A8}"/>
          </ac:picMkLst>
        </pc:picChg>
      </pc:sldChg>
      <pc:sldChg chg="delSp modSp add mod modTransition delAnim modAnim">
        <pc:chgData name="益凡" userId="d6a4245c-a03d-4d7c-b296-2b53ac765069" providerId="ADAL" clId="{220155A0-A0D7-4121-8554-325C0647F5E6}" dt="2021-12-07T05:29:08.314" v="1266"/>
        <pc:sldMkLst>
          <pc:docMk/>
          <pc:sldMk cId="4193201846" sldId="276"/>
        </pc:sldMkLst>
        <pc:spChg chg="del">
          <ac:chgData name="益凡" userId="d6a4245c-a03d-4d7c-b296-2b53ac765069" providerId="ADAL" clId="{220155A0-A0D7-4121-8554-325C0647F5E6}" dt="2021-12-07T05:11:44.693" v="1044" actId="478"/>
          <ac:spMkLst>
            <pc:docMk/>
            <pc:sldMk cId="4193201846" sldId="276"/>
            <ac:spMk id="2" creationId="{3BFE3703-7925-4A18-9B90-50CF19FC95AF}"/>
          </ac:spMkLst>
        </pc:spChg>
        <pc:spChg chg="del">
          <ac:chgData name="益凡" userId="d6a4245c-a03d-4d7c-b296-2b53ac765069" providerId="ADAL" clId="{220155A0-A0D7-4121-8554-325C0647F5E6}" dt="2021-12-07T05:11:44.693" v="1044" actId="478"/>
          <ac:spMkLst>
            <pc:docMk/>
            <pc:sldMk cId="4193201846" sldId="276"/>
            <ac:spMk id="3" creationId="{74DDB891-58D8-4872-B76F-69ACF37CC6FE}"/>
          </ac:spMkLst>
        </pc:spChg>
        <pc:spChg chg="del">
          <ac:chgData name="益凡" userId="d6a4245c-a03d-4d7c-b296-2b53ac765069" providerId="ADAL" clId="{220155A0-A0D7-4121-8554-325C0647F5E6}" dt="2021-12-07T05:11:40.198" v="1043" actId="478"/>
          <ac:spMkLst>
            <pc:docMk/>
            <pc:sldMk cId="4193201846" sldId="276"/>
            <ac:spMk id="4" creationId="{AE952105-2850-4B0F-B819-BF27458E80C5}"/>
          </ac:spMkLst>
        </pc:spChg>
        <pc:spChg chg="mod">
          <ac:chgData name="益凡" userId="d6a4245c-a03d-4d7c-b296-2b53ac765069" providerId="ADAL" clId="{220155A0-A0D7-4121-8554-325C0647F5E6}" dt="2021-12-07T05:14:13.765" v="1077" actId="1076"/>
          <ac:spMkLst>
            <pc:docMk/>
            <pc:sldMk cId="4193201846" sldId="276"/>
            <ac:spMk id="5" creationId="{ACC4F58B-0463-4A2B-A264-2C6E7E18DE02}"/>
          </ac:spMkLst>
        </pc:spChg>
        <pc:spChg chg="del">
          <ac:chgData name="益凡" userId="d6a4245c-a03d-4d7c-b296-2b53ac765069" providerId="ADAL" clId="{220155A0-A0D7-4121-8554-325C0647F5E6}" dt="2021-12-07T05:11:40.198" v="1043" actId="478"/>
          <ac:spMkLst>
            <pc:docMk/>
            <pc:sldMk cId="4193201846" sldId="276"/>
            <ac:spMk id="6" creationId="{8E9D7359-1C54-4B21-9AD7-678D6974BD15}"/>
          </ac:spMkLst>
        </pc:spChg>
        <pc:spChg chg="del">
          <ac:chgData name="益凡" userId="d6a4245c-a03d-4d7c-b296-2b53ac765069" providerId="ADAL" clId="{220155A0-A0D7-4121-8554-325C0647F5E6}" dt="2021-12-07T05:11:44.693" v="1044" actId="478"/>
          <ac:spMkLst>
            <pc:docMk/>
            <pc:sldMk cId="4193201846" sldId="276"/>
            <ac:spMk id="7" creationId="{F4DC6D8D-6E09-40E9-B285-999E339ED25B}"/>
          </ac:spMkLst>
        </pc:spChg>
        <pc:spChg chg="del">
          <ac:chgData name="益凡" userId="d6a4245c-a03d-4d7c-b296-2b53ac765069" providerId="ADAL" clId="{220155A0-A0D7-4121-8554-325C0647F5E6}" dt="2021-12-07T05:11:44.693" v="1044" actId="478"/>
          <ac:spMkLst>
            <pc:docMk/>
            <pc:sldMk cId="4193201846" sldId="276"/>
            <ac:spMk id="9" creationId="{C0D745F0-F0BA-4B21-914D-2EED93681306}"/>
          </ac:spMkLst>
        </pc:spChg>
        <pc:spChg chg="del">
          <ac:chgData name="益凡" userId="d6a4245c-a03d-4d7c-b296-2b53ac765069" providerId="ADAL" clId="{220155A0-A0D7-4121-8554-325C0647F5E6}" dt="2021-12-07T05:11:44.693" v="1044" actId="478"/>
          <ac:spMkLst>
            <pc:docMk/>
            <pc:sldMk cId="4193201846" sldId="276"/>
            <ac:spMk id="10" creationId="{CCCAD1FE-D145-43F1-8BB1-75BD88902A41}"/>
          </ac:spMkLst>
        </pc:spChg>
        <pc:spChg chg="del">
          <ac:chgData name="益凡" userId="d6a4245c-a03d-4d7c-b296-2b53ac765069" providerId="ADAL" clId="{220155A0-A0D7-4121-8554-325C0647F5E6}" dt="2021-12-07T05:11:44.693" v="1044" actId="478"/>
          <ac:spMkLst>
            <pc:docMk/>
            <pc:sldMk cId="4193201846" sldId="276"/>
            <ac:spMk id="11" creationId="{61FE77B8-0549-4CAC-8E18-456930BCD9E0}"/>
          </ac:spMkLst>
        </pc:spChg>
        <pc:picChg chg="del">
          <ac:chgData name="益凡" userId="d6a4245c-a03d-4d7c-b296-2b53ac765069" providerId="ADAL" clId="{220155A0-A0D7-4121-8554-325C0647F5E6}" dt="2021-12-07T05:11:40.198" v="1043" actId="478"/>
          <ac:picMkLst>
            <pc:docMk/>
            <pc:sldMk cId="4193201846" sldId="276"/>
            <ac:picMk id="1030" creationId="{ADB231BA-28F4-4BF4-AEDC-13479F9543A8}"/>
          </ac:picMkLst>
        </pc:picChg>
      </pc:sldChg>
      <pc:sldChg chg="add">
        <pc:chgData name="益凡" userId="d6a4245c-a03d-4d7c-b296-2b53ac765069" providerId="ADAL" clId="{220155A0-A0D7-4121-8554-325C0647F5E6}" dt="2021-12-07T06:49:33.720" v="1268"/>
        <pc:sldMkLst>
          <pc:docMk/>
          <pc:sldMk cId="634064170" sldId="277"/>
        </pc:sldMkLst>
      </pc:sldChg>
      <pc:sldChg chg="add">
        <pc:chgData name="益凡" userId="d6a4245c-a03d-4d7c-b296-2b53ac765069" providerId="ADAL" clId="{220155A0-A0D7-4121-8554-325C0647F5E6}" dt="2021-12-07T06:49:33.720" v="1268"/>
        <pc:sldMkLst>
          <pc:docMk/>
          <pc:sldMk cId="2134614484" sldId="278"/>
        </pc:sldMkLst>
      </pc:sldChg>
      <pc:sldChg chg="add">
        <pc:chgData name="益凡" userId="d6a4245c-a03d-4d7c-b296-2b53ac765069" providerId="ADAL" clId="{220155A0-A0D7-4121-8554-325C0647F5E6}" dt="2021-12-07T06:49:33.720" v="1268"/>
        <pc:sldMkLst>
          <pc:docMk/>
          <pc:sldMk cId="3327998551" sldId="279"/>
        </pc:sldMkLst>
      </pc:sldChg>
      <pc:sldChg chg="add">
        <pc:chgData name="益凡" userId="d6a4245c-a03d-4d7c-b296-2b53ac765069" providerId="ADAL" clId="{220155A0-A0D7-4121-8554-325C0647F5E6}" dt="2021-12-07T06:49:33.720" v="1268"/>
        <pc:sldMkLst>
          <pc:docMk/>
          <pc:sldMk cId="723445488" sldId="280"/>
        </pc:sldMkLst>
      </pc:sldChg>
      <pc:sldChg chg="add">
        <pc:chgData name="益凡" userId="d6a4245c-a03d-4d7c-b296-2b53ac765069" providerId="ADAL" clId="{220155A0-A0D7-4121-8554-325C0647F5E6}" dt="2021-12-07T06:50:36.409" v="1269"/>
        <pc:sldMkLst>
          <pc:docMk/>
          <pc:sldMk cId="3454099632" sldId="281"/>
        </pc:sldMkLst>
      </pc:sldChg>
      <pc:sldChg chg="add">
        <pc:chgData name="益凡" userId="d6a4245c-a03d-4d7c-b296-2b53ac765069" providerId="ADAL" clId="{220155A0-A0D7-4121-8554-325C0647F5E6}" dt="2021-12-07T06:50:36.409" v="1269"/>
        <pc:sldMkLst>
          <pc:docMk/>
          <pc:sldMk cId="2197950670" sldId="282"/>
        </pc:sldMkLst>
      </pc:sldChg>
      <pc:sldChg chg="add">
        <pc:chgData name="益凡" userId="d6a4245c-a03d-4d7c-b296-2b53ac765069" providerId="ADAL" clId="{220155A0-A0D7-4121-8554-325C0647F5E6}" dt="2021-12-07T06:50:36.409" v="1269"/>
        <pc:sldMkLst>
          <pc:docMk/>
          <pc:sldMk cId="3346409458" sldId="283"/>
        </pc:sldMkLst>
      </pc:sldChg>
      <pc:sldChg chg="add">
        <pc:chgData name="益凡" userId="d6a4245c-a03d-4d7c-b296-2b53ac765069" providerId="ADAL" clId="{220155A0-A0D7-4121-8554-325C0647F5E6}" dt="2021-12-07T06:50:36.409" v="1269"/>
        <pc:sldMkLst>
          <pc:docMk/>
          <pc:sldMk cId="362057439" sldId="284"/>
        </pc:sldMkLst>
      </pc:sldChg>
      <pc:sldChg chg="add">
        <pc:chgData name="益凡" userId="d6a4245c-a03d-4d7c-b296-2b53ac765069" providerId="ADAL" clId="{220155A0-A0D7-4121-8554-325C0647F5E6}" dt="2021-12-07T06:50:36.409" v="1269"/>
        <pc:sldMkLst>
          <pc:docMk/>
          <pc:sldMk cId="677540506" sldId="285"/>
        </pc:sldMkLst>
      </pc:sldChg>
      <pc:sldChg chg="add">
        <pc:chgData name="益凡" userId="d6a4245c-a03d-4d7c-b296-2b53ac765069" providerId="ADAL" clId="{220155A0-A0D7-4121-8554-325C0647F5E6}" dt="2021-12-07T06:50:36.409" v="1269"/>
        <pc:sldMkLst>
          <pc:docMk/>
          <pc:sldMk cId="1719985265" sldId="28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AD3CC2-A524-9243-A1EE-3BA5C9DF3696}" type="doc">
      <dgm:prSet loTypeId="urn:microsoft.com/office/officeart/2005/8/layout/radial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131B27-0AD4-F240-9A02-D27C0E6F2DF2}" type="pres">
      <dgm:prSet presAssocID="{86AD3CC2-A524-9243-A1EE-3BA5C9DF3696}" presName="composite" presStyleCnt="0">
        <dgm:presLayoutVars>
          <dgm:chMax val="1"/>
          <dgm:dir/>
          <dgm:resizeHandles val="exact"/>
        </dgm:presLayoutVars>
      </dgm:prSet>
      <dgm:spPr/>
    </dgm:pt>
    <dgm:pt modelId="{A8114768-1758-C04F-96E3-1ECBFBFC2288}" type="pres">
      <dgm:prSet presAssocID="{86AD3CC2-A524-9243-A1EE-3BA5C9DF3696}" presName="radial" presStyleCnt="0">
        <dgm:presLayoutVars>
          <dgm:animLvl val="ctr"/>
        </dgm:presLayoutVars>
      </dgm:prSet>
      <dgm:spPr/>
    </dgm:pt>
  </dgm:ptLst>
  <dgm:cxnLst>
    <dgm:cxn modelId="{B48F39ED-CF58-8643-B492-23DD84DC8489}" type="presOf" srcId="{86AD3CC2-A524-9243-A1EE-3BA5C9DF3696}" destId="{70131B27-0AD4-F240-9A02-D27C0E6F2DF2}" srcOrd="0" destOrd="0" presId="urn:microsoft.com/office/officeart/2005/8/layout/radial3"/>
    <dgm:cxn modelId="{6C6D0EF1-7C8F-9248-B72B-190CF7ECB278}" type="presParOf" srcId="{70131B27-0AD4-F240-9A02-D27C0E6F2DF2}" destId="{A8114768-1758-C04F-96E3-1ECBFBFC2288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AD3CC2-A524-9243-A1EE-3BA5C9DF3696}" type="doc">
      <dgm:prSet loTypeId="urn:microsoft.com/office/officeart/2005/8/layout/radial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131B27-0AD4-F240-9A02-D27C0E6F2DF2}" type="pres">
      <dgm:prSet presAssocID="{86AD3CC2-A524-9243-A1EE-3BA5C9DF3696}" presName="composite" presStyleCnt="0">
        <dgm:presLayoutVars>
          <dgm:chMax val="1"/>
          <dgm:dir/>
          <dgm:resizeHandles val="exact"/>
        </dgm:presLayoutVars>
      </dgm:prSet>
      <dgm:spPr/>
    </dgm:pt>
    <dgm:pt modelId="{A8114768-1758-C04F-96E3-1ECBFBFC2288}" type="pres">
      <dgm:prSet presAssocID="{86AD3CC2-A524-9243-A1EE-3BA5C9DF3696}" presName="radial" presStyleCnt="0">
        <dgm:presLayoutVars>
          <dgm:animLvl val="ctr"/>
        </dgm:presLayoutVars>
      </dgm:prSet>
      <dgm:spPr/>
    </dgm:pt>
  </dgm:ptLst>
  <dgm:cxnLst>
    <dgm:cxn modelId="{B48F39ED-CF58-8643-B492-23DD84DC8489}" type="presOf" srcId="{86AD3CC2-A524-9243-A1EE-3BA5C9DF3696}" destId="{70131B27-0AD4-F240-9A02-D27C0E6F2DF2}" srcOrd="0" destOrd="0" presId="urn:microsoft.com/office/officeart/2005/8/layout/radial3"/>
    <dgm:cxn modelId="{6C6D0EF1-7C8F-9248-B72B-190CF7ECB278}" type="presParOf" srcId="{70131B27-0AD4-F240-9A02-D27C0E6F2DF2}" destId="{A8114768-1758-C04F-96E3-1ECBFBFC2288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AD3CC2-A524-9243-A1EE-3BA5C9DF3696}" type="doc">
      <dgm:prSet loTypeId="urn:microsoft.com/office/officeart/2005/8/layout/radial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131B27-0AD4-F240-9A02-D27C0E6F2DF2}" type="pres">
      <dgm:prSet presAssocID="{86AD3CC2-A524-9243-A1EE-3BA5C9DF3696}" presName="composite" presStyleCnt="0">
        <dgm:presLayoutVars>
          <dgm:chMax val="1"/>
          <dgm:dir/>
          <dgm:resizeHandles val="exact"/>
        </dgm:presLayoutVars>
      </dgm:prSet>
      <dgm:spPr/>
    </dgm:pt>
    <dgm:pt modelId="{A8114768-1758-C04F-96E3-1ECBFBFC2288}" type="pres">
      <dgm:prSet presAssocID="{86AD3CC2-A524-9243-A1EE-3BA5C9DF3696}" presName="radial" presStyleCnt="0">
        <dgm:presLayoutVars>
          <dgm:animLvl val="ctr"/>
        </dgm:presLayoutVars>
      </dgm:prSet>
      <dgm:spPr/>
    </dgm:pt>
  </dgm:ptLst>
  <dgm:cxnLst>
    <dgm:cxn modelId="{B48F39ED-CF58-8643-B492-23DD84DC8489}" type="presOf" srcId="{86AD3CC2-A524-9243-A1EE-3BA5C9DF3696}" destId="{70131B27-0AD4-F240-9A02-D27C0E6F2DF2}" srcOrd="0" destOrd="0" presId="urn:microsoft.com/office/officeart/2005/8/layout/radial3"/>
    <dgm:cxn modelId="{6C6D0EF1-7C8F-9248-B72B-190CF7ECB278}" type="presParOf" srcId="{70131B27-0AD4-F240-9A02-D27C0E6F2DF2}" destId="{A8114768-1758-C04F-96E3-1ECBFBFC2288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954EE-161C-DF47-9F9B-AC96D31A350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F9FFC-2E44-314A-BEB5-378262ECC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02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9FFC-2E44-314A-BEB5-378262ECC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96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758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409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141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932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42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HCSLab.png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9FFC-2E44-314A-BEB5-378262ECC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0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HCSLab.png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9FFC-2E44-314A-BEB5-378262ECC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17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87DE3-82E1-3947-9556-BC80B408D1A0}"/>
              </a:ext>
            </a:extLst>
          </p:cNvPr>
          <p:cNvSpPr/>
          <p:nvPr userDrawn="1"/>
        </p:nvSpPr>
        <p:spPr>
          <a:xfrm>
            <a:off x="0" y="1"/>
            <a:ext cx="12192000" cy="41417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6C30D-62D4-7041-9885-9CA3ECF10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6475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F4114-C320-7D43-A6AF-E2D49551D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32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C3C78-6E1E-E246-8EA3-79A9D4009C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8248"/>
          <a:stretch/>
        </p:blipFill>
        <p:spPr>
          <a:xfrm>
            <a:off x="8498323" y="6241106"/>
            <a:ext cx="632075" cy="5412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8B7B7-15BB-BC4F-8F6E-326B8CE755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4767" y="6297639"/>
            <a:ext cx="433714" cy="39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D5D20-EB60-F940-8088-D8D300314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960"/>
          <a:stretch/>
        </p:blipFill>
        <p:spPr>
          <a:xfrm>
            <a:off x="9129071" y="6339600"/>
            <a:ext cx="2233923" cy="39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1B4D7-1C6C-DB4A-B4EE-166F79494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4300" t="76139" r="13164" b="15998"/>
          <a:stretch/>
        </p:blipFill>
        <p:spPr>
          <a:xfrm>
            <a:off x="1291666" y="6502126"/>
            <a:ext cx="1938605" cy="240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3B3EC6-8150-F248-A1E4-1B38731596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4300" t="68276" r="13164" b="23861"/>
          <a:stretch/>
        </p:blipFill>
        <p:spPr>
          <a:xfrm>
            <a:off x="1282040" y="6285575"/>
            <a:ext cx="1938605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9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2266-467F-454B-8E69-1067E243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AE4A2-A538-5343-983C-3B391583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E2D0-2A5E-3048-B74F-03165F61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4B72C-3D3F-7544-B76E-150EF85F9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85DD5-62AA-6448-B18D-7D88CE720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B9DD-FB79-444B-B028-67F7208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0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47D9-7575-D344-9562-C2520FAA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D9CDE-CC24-E44F-8B9C-B9CCB9F90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14017-E84D-A643-A8EB-B0EF2CC2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95001A-4B5E-2142-A670-A4E619E1C5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679" y="6295800"/>
            <a:ext cx="429771" cy="39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FACB7C-6C3C-3746-9288-9482CD779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303"/>
          <a:stretch/>
        </p:blipFill>
        <p:spPr>
          <a:xfrm>
            <a:off x="1288935" y="6138926"/>
            <a:ext cx="1887440" cy="6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3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1E77-7524-9B49-BF14-28BB7AB9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C0AB5-814E-CE40-B815-E55995A6A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7DCF4-2D61-144D-996C-E91658F7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59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02A7-0033-E644-AD00-1DC0C22A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5981-FCBB-C746-9A45-038A4CAD0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C32DA-F5F0-324C-A945-A64583CE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0BFC0-5B5F-8D4F-BEE4-8E35C426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3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2DE5-E0F4-7C4F-8527-2944672E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A29A7-61C4-9F4F-88BD-AF981D1F6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513DF-9A90-FE49-908E-089A1CBA7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B4CD6-C367-8644-931F-250F06E96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A7983-DA18-5D49-8AC0-74A6C8D55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BA59A-F134-C24B-8133-21E2C599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1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310C-4CA6-8348-9957-B625BF67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0B248-9FDE-3744-B787-7D9AF99B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0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6A668-A1AD-B142-8E32-1B181358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9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8EC2-7F22-C54F-9CE2-02A3E8D5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04E2B-9C74-8749-A419-70CD748B5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ED09D-CFCC-E240-BD4B-011DBFC3F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BB334-B8EC-BC42-ABB4-85FD67EE4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A356-2E65-104D-BD09-D0AF6DA4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61A7C-E65B-A14D-BCA7-BD05C535B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54D5-C614-964E-BBA7-12F925DE7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CB79A-CF29-8D40-8725-81A4CBEC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4226-166E-224C-8E00-AF65502ED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6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FC5A5-1CCF-2349-8E8E-8A3AAF32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5419C-472F-7142-9397-94BD0ED4E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8BA7A-66C7-344D-9313-9A271DA9B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606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E4226-166E-224C-8E00-AF65502ED0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E50E2-8577-C04E-A529-26DC502ECC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/>
          <a:stretch/>
        </p:blipFill>
        <p:spPr>
          <a:xfrm>
            <a:off x="9149057" y="6339692"/>
            <a:ext cx="2219789" cy="393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03ABD-0C6F-C04C-A441-D9457FAA2E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74"/>
          <a:stretch/>
        </p:blipFill>
        <p:spPr>
          <a:xfrm>
            <a:off x="8584164" y="6303458"/>
            <a:ext cx="549966" cy="4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60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mothy-197/OneDoorAwa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video" Target="NULL" TargetMode="Externa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0F38-99E7-E14C-8BA8-265AEACB6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608" y="2357123"/>
            <a:ext cx="10082784" cy="1590358"/>
          </a:xfrm>
        </p:spPr>
        <p:txBody>
          <a:bodyPr anchor="ctr">
            <a:noAutofit/>
          </a:bodyPr>
          <a:lstStyle/>
          <a:p>
            <a:r>
              <a:rPr lang="en-US" altLang="zh-CN" sz="4800" b="1"/>
              <a:t>One Door Away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133CB-3145-0F47-A478-8D8388183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2717"/>
            <a:ext cx="9144000" cy="1579562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Human-Cloud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r>
              <a:rPr lang="zh-CN" altLang="en-US" sz="2000" dirty="0"/>
              <a:t> </a:t>
            </a:r>
            <a:r>
              <a:rPr lang="en-US" altLang="zh-CN" sz="2000" dirty="0"/>
              <a:t>Laboratory</a:t>
            </a:r>
            <a:endParaRPr lang="en-US" sz="2000" dirty="0"/>
          </a:p>
          <a:p>
            <a:r>
              <a:rPr lang="en-US" sz="2000" dirty="0"/>
              <a:t>School of Science and Engineering</a:t>
            </a:r>
          </a:p>
          <a:p>
            <a:r>
              <a:rPr lang="en-US" sz="2000" dirty="0"/>
              <a:t>The Chinese University of Hong Kong, Shenzhen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19E4EB-184F-6340-867B-819D5671425F}"/>
              </a:ext>
            </a:extLst>
          </p:cNvPr>
          <p:cNvSpPr/>
          <p:nvPr/>
        </p:nvSpPr>
        <p:spPr>
          <a:xfrm>
            <a:off x="-617" y="613080"/>
            <a:ext cx="3087901" cy="4145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C4F58B-0463-4A2B-A264-2C6E7E18DE02}"/>
              </a:ext>
            </a:extLst>
          </p:cNvPr>
          <p:cNvSpPr txBox="1"/>
          <p:nvPr/>
        </p:nvSpPr>
        <p:spPr>
          <a:xfrm>
            <a:off x="696352" y="472512"/>
            <a:ext cx="639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to design a GOOD puzzle?</a:t>
            </a:r>
            <a:endParaRPr lang="LID4096" sz="36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3FEC192-C809-48B8-A654-3F65BD35FB2B}"/>
              </a:ext>
            </a:extLst>
          </p:cNvPr>
          <p:cNvSpPr/>
          <p:nvPr/>
        </p:nvSpPr>
        <p:spPr>
          <a:xfrm>
            <a:off x="5509734" y="1656470"/>
            <a:ext cx="1172532" cy="30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84D07D-4184-46D6-AB4B-165FA8D833A8}"/>
              </a:ext>
            </a:extLst>
          </p:cNvPr>
          <p:cNvSpPr txBox="1"/>
          <p:nvPr/>
        </p:nvSpPr>
        <p:spPr>
          <a:xfrm>
            <a:off x="1306863" y="1585026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The Catch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2A4B8F-6AE6-4E7E-9AF2-C2F8BA9C5A59}"/>
              </a:ext>
            </a:extLst>
          </p:cNvPr>
          <p:cNvSpPr txBox="1"/>
          <p:nvPr/>
        </p:nvSpPr>
        <p:spPr>
          <a:xfrm>
            <a:off x="1255659" y="5363897"/>
            <a:ext cx="78752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Guide you player from </a:t>
            </a:r>
            <a:r>
              <a:rPr lang="en-US" sz="2400" dirty="0">
                <a:solidFill>
                  <a:srgbClr val="FF0000"/>
                </a:solidFill>
              </a:rPr>
              <a:t>The Catch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00B050"/>
                </a:solidFill>
              </a:rPr>
              <a:t>The Revelation</a:t>
            </a:r>
          </a:p>
          <a:p>
            <a:r>
              <a:rPr lang="en-US" dirty="0"/>
              <a:t>What if the revelation is something the player didn’t know that he/she can do?  </a:t>
            </a:r>
          </a:p>
          <a:p>
            <a:endParaRPr lang="LID4096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BF8F19-AF69-4500-A013-32FD1B26D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26"/>
          <a:stretch/>
        </p:blipFill>
        <p:spPr>
          <a:xfrm>
            <a:off x="532229" y="2535352"/>
            <a:ext cx="4102294" cy="25231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14846A-968E-4C95-8415-A5E6350F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654" y="2489611"/>
            <a:ext cx="4468025" cy="2523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EC982D-F2BF-41CA-B6CA-FD3D8ED955D5}"/>
              </a:ext>
            </a:extLst>
          </p:cNvPr>
          <p:cNvSpPr txBox="1"/>
          <p:nvPr/>
        </p:nvSpPr>
        <p:spPr>
          <a:xfrm>
            <a:off x="8450125" y="1546157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The Revelation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7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2" grpId="0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C4F58B-0463-4A2B-A264-2C6E7E18DE02}"/>
              </a:ext>
            </a:extLst>
          </p:cNvPr>
          <p:cNvSpPr txBox="1"/>
          <p:nvPr/>
        </p:nvSpPr>
        <p:spPr>
          <a:xfrm>
            <a:off x="696352" y="472512"/>
            <a:ext cx="639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to design a GOOD puzzle?</a:t>
            </a:r>
            <a:endParaRPr lang="LID4096" sz="36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3FEC192-C809-48B8-A654-3F65BD35FB2B}"/>
              </a:ext>
            </a:extLst>
          </p:cNvPr>
          <p:cNvSpPr/>
          <p:nvPr/>
        </p:nvSpPr>
        <p:spPr>
          <a:xfrm>
            <a:off x="5509734" y="1656470"/>
            <a:ext cx="1172532" cy="30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84D07D-4184-46D6-AB4B-165FA8D833A8}"/>
              </a:ext>
            </a:extLst>
          </p:cNvPr>
          <p:cNvSpPr txBox="1"/>
          <p:nvPr/>
        </p:nvSpPr>
        <p:spPr>
          <a:xfrm>
            <a:off x="1306863" y="1585026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The Catch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2A4B8F-6AE6-4E7E-9AF2-C2F8BA9C5A59}"/>
              </a:ext>
            </a:extLst>
          </p:cNvPr>
          <p:cNvSpPr txBox="1"/>
          <p:nvPr/>
        </p:nvSpPr>
        <p:spPr>
          <a:xfrm>
            <a:off x="1181282" y="5390147"/>
            <a:ext cx="78752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Set up </a:t>
            </a:r>
            <a:r>
              <a:rPr lang="en-US" sz="2800" dirty="0">
                <a:solidFill>
                  <a:srgbClr val="00B050"/>
                </a:solidFill>
              </a:rPr>
              <a:t>the Revelation </a:t>
            </a:r>
          </a:p>
          <a:p>
            <a:r>
              <a:rPr lang="en-US" sz="2400" i="1" dirty="0"/>
              <a:t>(don’t make player feel: “I didn’t know I could do that!”)</a:t>
            </a:r>
            <a:endParaRPr lang="en-US" sz="2400" i="1" dirty="0">
              <a:solidFill>
                <a:srgbClr val="00B050"/>
              </a:solidFill>
            </a:endParaRPr>
          </a:p>
          <a:p>
            <a:endParaRPr lang="LID4096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BF8F19-AF69-4500-A013-32FD1B26D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26"/>
          <a:stretch/>
        </p:blipFill>
        <p:spPr>
          <a:xfrm>
            <a:off x="532229" y="2535352"/>
            <a:ext cx="4102294" cy="25231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14846A-968E-4C95-8415-A5E6350F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654" y="2468202"/>
            <a:ext cx="4468025" cy="2523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EC982D-F2BF-41CA-B6CA-FD3D8ED955D5}"/>
              </a:ext>
            </a:extLst>
          </p:cNvPr>
          <p:cNvSpPr txBox="1"/>
          <p:nvPr/>
        </p:nvSpPr>
        <p:spPr>
          <a:xfrm>
            <a:off x="8450125" y="1546157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The Revelation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C4F58B-0463-4A2B-A264-2C6E7E18DE02}"/>
              </a:ext>
            </a:extLst>
          </p:cNvPr>
          <p:cNvSpPr txBox="1"/>
          <p:nvPr/>
        </p:nvSpPr>
        <p:spPr>
          <a:xfrm>
            <a:off x="696352" y="472512"/>
            <a:ext cx="639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to design a GOOD puzzle?</a:t>
            </a:r>
            <a:endParaRPr lang="LID4096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2A4B8F-6AE6-4E7E-9AF2-C2F8BA9C5A59}"/>
              </a:ext>
            </a:extLst>
          </p:cNvPr>
          <p:cNvSpPr txBox="1"/>
          <p:nvPr/>
        </p:nvSpPr>
        <p:spPr>
          <a:xfrm>
            <a:off x="1255659" y="5420774"/>
            <a:ext cx="78752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Set up </a:t>
            </a:r>
            <a:r>
              <a:rPr lang="en-US" sz="2400" dirty="0">
                <a:solidFill>
                  <a:srgbClr val="00B050"/>
                </a:solidFill>
              </a:rPr>
              <a:t>the Revelation </a:t>
            </a:r>
            <a:r>
              <a:rPr lang="en-US" sz="2400" dirty="0"/>
              <a:t>before head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</a:p>
          <a:p>
            <a:r>
              <a:rPr lang="en-US" sz="2000" i="1" dirty="0"/>
              <a:t>(don’t make player feel: “I didn’t know I could do that!”)</a:t>
            </a:r>
            <a:endParaRPr lang="en-US" sz="2000" i="1" dirty="0">
              <a:solidFill>
                <a:srgbClr val="00B050"/>
              </a:solidFill>
            </a:endParaRPr>
          </a:p>
          <a:p>
            <a:endParaRPr lang="LID4096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EC982D-F2BF-41CA-B6CA-FD3D8ED955D5}"/>
              </a:ext>
            </a:extLst>
          </p:cNvPr>
          <p:cNvSpPr txBox="1"/>
          <p:nvPr/>
        </p:nvSpPr>
        <p:spPr>
          <a:xfrm>
            <a:off x="6813849" y="1488078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The Revelation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61EA9D-DC67-45AD-990C-25B111BE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2" y="2334963"/>
            <a:ext cx="4768983" cy="27122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145EF3-25F8-4E5C-82F0-0FA943D5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448" y="2289393"/>
            <a:ext cx="4929238" cy="280335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060C55-DCA0-4493-8158-4239FF4CDCA1}"/>
              </a:ext>
            </a:extLst>
          </p:cNvPr>
          <p:cNvSpPr txBox="1"/>
          <p:nvPr/>
        </p:nvSpPr>
        <p:spPr>
          <a:xfrm>
            <a:off x="768723" y="1606697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The Catch </a:t>
            </a:r>
          </a:p>
        </p:txBody>
      </p:sp>
    </p:spTree>
    <p:extLst>
      <p:ext uri="{BB962C8B-B14F-4D97-AF65-F5344CB8AC3E}">
        <p14:creationId xmlns:p14="http://schemas.microsoft.com/office/powerpoint/2010/main" val="6096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C4F58B-0463-4A2B-A264-2C6E7E18DE02}"/>
              </a:ext>
            </a:extLst>
          </p:cNvPr>
          <p:cNvSpPr txBox="1"/>
          <p:nvPr/>
        </p:nvSpPr>
        <p:spPr>
          <a:xfrm>
            <a:off x="906358" y="345633"/>
            <a:ext cx="639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to design a </a:t>
            </a:r>
            <a:r>
              <a:rPr lang="en-US" sz="3600" b="1" i="1" dirty="0"/>
              <a:t>GOOD</a:t>
            </a:r>
            <a:r>
              <a:rPr lang="en-US" sz="3600" dirty="0"/>
              <a:t> puzzle?</a:t>
            </a:r>
            <a:endParaRPr lang="LID4096" sz="3600" dirty="0"/>
          </a:p>
        </p:txBody>
      </p:sp>
      <p:pic>
        <p:nvPicPr>
          <p:cNvPr id="1030" name="Picture 6" descr="What I Find Most Difficult About Writing | by Brian Brewington | Ascent  Publication">
            <a:extLst>
              <a:ext uri="{FF2B5EF4-FFF2-40B4-BE49-F238E27FC236}">
                <a16:creationId xmlns:a16="http://schemas.microsoft.com/office/drawing/2014/main" id="{ADB231BA-28F4-4BF4-AEDC-13479F95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04" y="2003732"/>
            <a:ext cx="4373720" cy="29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9D7359-1C54-4B21-9AD7-678D6974BD15}"/>
              </a:ext>
            </a:extLst>
          </p:cNvPr>
          <p:cNvSpPr txBox="1"/>
          <p:nvPr/>
        </p:nvSpPr>
        <p:spPr>
          <a:xfrm>
            <a:off x="630016" y="5265554"/>
            <a:ext cx="1029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The Assumption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FE3703-7925-4A18-9B90-50CF19FC95AF}"/>
              </a:ext>
            </a:extLst>
          </p:cNvPr>
          <p:cNvSpPr txBox="1"/>
          <p:nvPr/>
        </p:nvSpPr>
        <p:spPr>
          <a:xfrm>
            <a:off x="4949718" y="3837758"/>
            <a:ext cx="229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Catch</a:t>
            </a:r>
            <a:endParaRPr lang="LID4096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DC6D8D-6E09-40E9-B285-999E339ED25B}"/>
              </a:ext>
            </a:extLst>
          </p:cNvPr>
          <p:cNvSpPr txBox="1"/>
          <p:nvPr/>
        </p:nvSpPr>
        <p:spPr>
          <a:xfrm>
            <a:off x="8202582" y="2418712"/>
            <a:ext cx="3137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The Revelation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74DDB891-58D8-4872-B76F-69ACF37CC6FE}"/>
              </a:ext>
            </a:extLst>
          </p:cNvPr>
          <p:cNvSpPr/>
          <p:nvPr/>
        </p:nvSpPr>
        <p:spPr>
          <a:xfrm rot="18832356">
            <a:off x="3828230" y="4739194"/>
            <a:ext cx="1327119" cy="271257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952105-2850-4B0F-B819-BF27458E80C5}"/>
              </a:ext>
            </a:extLst>
          </p:cNvPr>
          <p:cNvSpPr txBox="1"/>
          <p:nvPr/>
        </p:nvSpPr>
        <p:spPr>
          <a:xfrm>
            <a:off x="2021305" y="4302475"/>
            <a:ext cx="2275063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Lure players to wrong assumptions</a:t>
            </a:r>
            <a:endParaRPr lang="LID4096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0D745F0-F0BA-4B21-914D-2EED93681306}"/>
              </a:ext>
            </a:extLst>
          </p:cNvPr>
          <p:cNvSpPr/>
          <p:nvPr/>
        </p:nvSpPr>
        <p:spPr>
          <a:xfrm rot="18832356">
            <a:off x="6911961" y="3311398"/>
            <a:ext cx="1327119" cy="271257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CAD1FE-D145-43F1-8BB1-75BD88902A41}"/>
              </a:ext>
            </a:extLst>
          </p:cNvPr>
          <p:cNvSpPr txBox="1"/>
          <p:nvPr/>
        </p:nvSpPr>
        <p:spPr>
          <a:xfrm>
            <a:off x="5674667" y="2812732"/>
            <a:ext cx="1795173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Guide players to the revelation</a:t>
            </a:r>
            <a:endParaRPr lang="LID4096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FE77B8-0549-4CAC-8E18-456930BCD9E0}"/>
              </a:ext>
            </a:extLst>
          </p:cNvPr>
          <p:cNvSpPr txBox="1"/>
          <p:nvPr/>
        </p:nvSpPr>
        <p:spPr>
          <a:xfrm>
            <a:off x="8726969" y="1846640"/>
            <a:ext cx="228083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Set up your revelation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6362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3" grpId="0" animBg="1"/>
      <p:bldP spid="4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D967-602B-431F-9351-0F14B4D9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2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The End of the Game?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F1CED-BE3D-4F75-8838-280ED68E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10" y="2178666"/>
            <a:ext cx="9846179" cy="103178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D419840-4351-4BE8-9082-633212E893FA}"/>
              </a:ext>
            </a:extLst>
          </p:cNvPr>
          <p:cNvSpPr/>
          <p:nvPr/>
        </p:nvSpPr>
        <p:spPr>
          <a:xfrm rot="5400000">
            <a:off x="5618827" y="3895175"/>
            <a:ext cx="954341" cy="5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315D7-F357-4CB5-95E9-6E55DA7221EC}"/>
              </a:ext>
            </a:extLst>
          </p:cNvPr>
          <p:cNvSpPr txBox="1"/>
          <p:nvPr/>
        </p:nvSpPr>
        <p:spPr>
          <a:xfrm>
            <a:off x="4449449" y="4981196"/>
            <a:ext cx="329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second way</a:t>
            </a:r>
          </a:p>
        </p:txBody>
      </p:sp>
    </p:spTree>
    <p:extLst>
      <p:ext uri="{BB962C8B-B14F-4D97-AF65-F5344CB8AC3E}">
        <p14:creationId xmlns:p14="http://schemas.microsoft.com/office/powerpoint/2010/main" val="18740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AC46-F827-4480-9635-5E726F9C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3" y="-1378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Second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CFCF-C4E5-4549-B6D5-781DDFEB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49" y="870357"/>
            <a:ext cx="10662501" cy="63477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What is the second way of this game?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C35AF-225C-4F03-B586-309C4834FFC2}"/>
              </a:ext>
            </a:extLst>
          </p:cNvPr>
          <p:cNvSpPr txBox="1"/>
          <p:nvPr/>
        </p:nvSpPr>
        <p:spPr>
          <a:xfrm>
            <a:off x="871009" y="1356761"/>
            <a:ext cx="10662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The second way of playing the game -&gt; collecting memory pieces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061A2-0C43-4A19-B9FF-15D445D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817" y="3311615"/>
            <a:ext cx="3204693" cy="2389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6D297-A667-4E24-AE91-D5E8B1C3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609" y="2155665"/>
            <a:ext cx="2848780" cy="37483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9A2E3-8950-4725-826A-4419A9123A35}"/>
              </a:ext>
            </a:extLst>
          </p:cNvPr>
          <p:cNvSpPr txBox="1"/>
          <p:nvPr/>
        </p:nvSpPr>
        <p:spPr>
          <a:xfrm>
            <a:off x="9004508" y="5750171"/>
            <a:ext cx="23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Memory pieces gallery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3F27C0-4C82-4FD1-9AE5-2C4A53AA8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129" b="59345"/>
          <a:stretch/>
        </p:blipFill>
        <p:spPr>
          <a:xfrm>
            <a:off x="658487" y="2046740"/>
            <a:ext cx="3008113" cy="1527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6874B8-2EAD-4152-99D4-E4F250DC037E}"/>
              </a:ext>
            </a:extLst>
          </p:cNvPr>
          <p:cNvSpPr txBox="1"/>
          <p:nvPr/>
        </p:nvSpPr>
        <p:spPr>
          <a:xfrm>
            <a:off x="658487" y="3538028"/>
            <a:ext cx="3163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Collect the memory pieces in the levels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98D40B-3FBE-400A-9CD1-8E25D3350DF8}"/>
              </a:ext>
            </a:extLst>
          </p:cNvPr>
          <p:cNvCxnSpPr/>
          <p:nvPr/>
        </p:nvCxnSpPr>
        <p:spPr>
          <a:xfrm flipH="1" flipV="1">
            <a:off x="3610466" y="2785684"/>
            <a:ext cx="1168924" cy="64331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34EDDF-EEDF-4834-BAC3-A68EEFBA96D8}"/>
              </a:ext>
            </a:extLst>
          </p:cNvPr>
          <p:cNvCxnSpPr>
            <a:cxnSpLocks/>
          </p:cNvCxnSpPr>
          <p:nvPr/>
        </p:nvCxnSpPr>
        <p:spPr>
          <a:xfrm flipV="1">
            <a:off x="7448747" y="4591403"/>
            <a:ext cx="988243" cy="1710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820F5D9-2F15-484C-A284-1F1B7AF63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87" y="4124512"/>
            <a:ext cx="3008113" cy="17056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C79AAB-5593-42C3-9E23-2DC9C5B76E28}"/>
              </a:ext>
            </a:extLst>
          </p:cNvPr>
          <p:cNvCxnSpPr>
            <a:cxnSpLocks/>
          </p:cNvCxnSpPr>
          <p:nvPr/>
        </p:nvCxnSpPr>
        <p:spPr>
          <a:xfrm flipH="1" flipV="1">
            <a:off x="3575794" y="5065797"/>
            <a:ext cx="1168924" cy="32165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A9DE45-A027-4B46-ACEF-6C960D34CD21}"/>
              </a:ext>
            </a:extLst>
          </p:cNvPr>
          <p:cNvSpPr txBox="1"/>
          <p:nvPr/>
        </p:nvSpPr>
        <p:spPr>
          <a:xfrm>
            <a:off x="871009" y="5833754"/>
            <a:ext cx="3163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end hides in the start level</a:t>
            </a:r>
          </a:p>
        </p:txBody>
      </p:sp>
    </p:spTree>
    <p:extLst>
      <p:ext uri="{BB962C8B-B14F-4D97-AF65-F5344CB8AC3E}">
        <p14:creationId xmlns:p14="http://schemas.microsoft.com/office/powerpoint/2010/main" val="63406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609036-7D07-41D2-AC5B-FD6299EE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3" y="-1378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Second Way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211FA8-EDE7-4540-8185-BA284792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49" y="753361"/>
            <a:ext cx="10662501" cy="634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 The second way &amp; the storyline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22BFC-88F5-4D7B-AE99-6BDC5AC3553E}"/>
              </a:ext>
            </a:extLst>
          </p:cNvPr>
          <p:cNvSpPr txBox="1"/>
          <p:nvPr/>
        </p:nvSpPr>
        <p:spPr>
          <a:xfrm>
            <a:off x="871009" y="1187743"/>
            <a:ext cx="106625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The second way of playing the game -&gt; helps player uncover the hidden storyline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65A69-43BB-4546-B306-44706C85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263" y="1678738"/>
            <a:ext cx="8563978" cy="4647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0BA97-F58B-4A7C-B2E0-A1350678FBDF}"/>
              </a:ext>
            </a:extLst>
          </p:cNvPr>
          <p:cNvSpPr txBox="1"/>
          <p:nvPr/>
        </p:nvSpPr>
        <p:spPr>
          <a:xfrm>
            <a:off x="328696" y="3786673"/>
            <a:ext cx="172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Storyline structure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7EAC03-D133-41DF-8ECA-0927AA9244C7}"/>
              </a:ext>
            </a:extLst>
          </p:cNvPr>
          <p:cNvSpPr/>
          <p:nvPr/>
        </p:nvSpPr>
        <p:spPr>
          <a:xfrm>
            <a:off x="1579263" y="3968685"/>
            <a:ext cx="645463" cy="39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1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A92B4A-56F6-40B8-9C81-CA215191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3" y="-1378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Second Way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F31746-7266-4262-9DC0-CD34EE15C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49" y="753361"/>
            <a:ext cx="10662501" cy="634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The second way &amp; the meaning of the painting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66224-584E-4FDD-BC7F-A07F84FC8EC9}"/>
              </a:ext>
            </a:extLst>
          </p:cNvPr>
          <p:cNvSpPr txBox="1"/>
          <p:nvPr/>
        </p:nvSpPr>
        <p:spPr>
          <a:xfrm>
            <a:off x="871009" y="1187743"/>
            <a:ext cx="10662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* 2 ways of the game: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     first way (go through levels) -&gt; dream, illusion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     second way (collecting memory pieces) -&gt; reality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* The painting: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     left side: reality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      right side: dream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1030" name="Picture 6" descr="Rooms by the sea&amp;quot; - Edward Hopper, is an absolutely stunning painting. I&amp;#39;m  glad &amp;#39;Serendipity&amp;#39; was inspired by this painting, because I didn&amp;#39;t know it…  | 유화, 그림, 예술">
            <a:extLst>
              <a:ext uri="{FF2B5EF4-FFF2-40B4-BE49-F238E27FC236}">
                <a16:creationId xmlns:a16="http://schemas.microsoft.com/office/drawing/2014/main" id="{04E6E79F-615A-4C87-A865-87A095B2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332" y="2594090"/>
            <a:ext cx="3252825" cy="272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67B0D7-BAD8-492E-9E3D-2CD39EF739BA}"/>
              </a:ext>
            </a:extLst>
          </p:cNvPr>
          <p:cNvSpPr txBox="1"/>
          <p:nvPr/>
        </p:nvSpPr>
        <p:spPr>
          <a:xfrm>
            <a:off x="5438025" y="3770300"/>
            <a:ext cx="84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1C8D9-AC62-4E8B-8343-623F1A0EA879}"/>
              </a:ext>
            </a:extLst>
          </p:cNvPr>
          <p:cNvSpPr txBox="1"/>
          <p:nvPr/>
        </p:nvSpPr>
        <p:spPr>
          <a:xfrm>
            <a:off x="10114384" y="3770300"/>
            <a:ext cx="84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dream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35D9EA-476D-460E-BFD6-66EB1D97969D}"/>
              </a:ext>
            </a:extLst>
          </p:cNvPr>
          <p:cNvCxnSpPr/>
          <p:nvPr/>
        </p:nvCxnSpPr>
        <p:spPr>
          <a:xfrm>
            <a:off x="8205744" y="2092751"/>
            <a:ext cx="0" cy="36919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9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FFB900-E564-4022-AB95-06F85D305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3" y="-1378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Second Way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22713C-DE52-42DB-AED6-969789CA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49" y="1187743"/>
            <a:ext cx="10662501" cy="634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The second way: other benefits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3D73F-13D1-4691-9BD7-CD1CD2F9B912}"/>
              </a:ext>
            </a:extLst>
          </p:cNvPr>
          <p:cNvSpPr txBox="1"/>
          <p:nvPr/>
        </p:nvSpPr>
        <p:spPr>
          <a:xfrm>
            <a:off x="871009" y="2269852"/>
            <a:ext cx="10662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Players: Buy 1 game, play 2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The game: Include story to entertain those who loves story in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Future work: potential to add DLC or the next episode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4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57D9-DAE2-3C48-96E7-5A7BF6C5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next… 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F2CECF-0BFC-4DD9-9455-3C2047C96C3C}"/>
              </a:ext>
            </a:extLst>
          </p:cNvPr>
          <p:cNvSpPr txBox="1">
            <a:spLocks/>
          </p:cNvSpPr>
          <p:nvPr/>
        </p:nvSpPr>
        <p:spPr>
          <a:xfrm>
            <a:off x="4587894" y="2755577"/>
            <a:ext cx="5689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Level Editor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409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1A4ED8-69F9-FA48-90FB-8A807358602E}"/>
              </a:ext>
            </a:extLst>
          </p:cNvPr>
          <p:cNvGraphicFramePr/>
          <p:nvPr/>
        </p:nvGraphicFramePr>
        <p:xfrm>
          <a:off x="7220605" y="440398"/>
          <a:ext cx="511994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170D86D-E56C-4BC2-B9C5-CAA36BF1B05C}"/>
              </a:ext>
            </a:extLst>
          </p:cNvPr>
          <p:cNvSpPr txBox="1"/>
          <p:nvPr/>
        </p:nvSpPr>
        <p:spPr>
          <a:xfrm>
            <a:off x="3412376" y="2888673"/>
            <a:ext cx="6841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hnschrift SemiBold" panose="020B0502040204020203" pitchFamily="34" charset="0"/>
              </a:rPr>
              <a:t>1. Core mechanics</a:t>
            </a:r>
            <a:endParaRPr lang="LID4096" sz="5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02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8CA2D7C-F6C3-4271-9929-599EF13D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091521"/>
            <a:ext cx="1905000" cy="190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957D9-DAE2-3C48-96E7-5A7BF6C5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Level Editor?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F2CECF-0BFC-4DD9-9455-3C2047C96C3C}"/>
              </a:ext>
            </a:extLst>
          </p:cNvPr>
          <p:cNvSpPr txBox="1">
            <a:spLocks/>
          </p:cNvSpPr>
          <p:nvPr/>
        </p:nvSpPr>
        <p:spPr>
          <a:xfrm>
            <a:off x="1087369" y="1537576"/>
            <a:ext cx="4359762" cy="796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Brawl Stars (</a:t>
            </a:r>
            <a:r>
              <a:rPr lang="zh-CN" altLang="en-US" sz="2800" dirty="0"/>
              <a:t>荒野乱斗</a:t>
            </a:r>
            <a:r>
              <a:rPr lang="en-US" altLang="zh-CN" sz="2800" dirty="0"/>
              <a:t>)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1A6873-9F7B-43CF-8122-2A3E81175862}"/>
              </a:ext>
            </a:extLst>
          </p:cNvPr>
          <p:cNvGrpSpPr/>
          <p:nvPr/>
        </p:nvGrpSpPr>
        <p:grpSpPr>
          <a:xfrm>
            <a:off x="3062514" y="2577191"/>
            <a:ext cx="7248633" cy="3422856"/>
            <a:chOff x="2709541" y="2652296"/>
            <a:chExt cx="6920526" cy="3194089"/>
          </a:xfrm>
        </p:grpSpPr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B5E9723-7F47-4DF0-A1B0-A79EA840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9541" y="2652296"/>
              <a:ext cx="6920526" cy="319408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7237A8-4FD8-4F4E-A43B-199E37089D47}"/>
                </a:ext>
              </a:extLst>
            </p:cNvPr>
            <p:cNvSpPr/>
            <p:nvPr/>
          </p:nvSpPr>
          <p:spPr>
            <a:xfrm>
              <a:off x="7422682" y="2978812"/>
              <a:ext cx="1918557" cy="25636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8C629A0-1E25-41A0-889A-1AA7FD59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514" y="2577191"/>
            <a:ext cx="7645242" cy="3528573"/>
          </a:xfrm>
          <a:prstGeom prst="rect">
            <a:avLst/>
          </a:prstGeom>
        </p:spPr>
      </p:pic>
      <p:sp>
        <p:nvSpPr>
          <p:cNvPr id="12" name="AutoShape 4" descr="How do I unlock the map editor in Brawl Stars">
            <a:extLst>
              <a:ext uri="{FF2B5EF4-FFF2-40B4-BE49-F238E27FC236}">
                <a16:creationId xmlns:a16="http://schemas.microsoft.com/office/drawing/2014/main" id="{3DC091A5-A1B5-4610-BE99-492E75BDA1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2D9101-DD81-48E5-957F-48060AB2F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124" y="2247225"/>
            <a:ext cx="5581375" cy="38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5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57D9-DAE2-3C48-96E7-5A7BF6C5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Level Editor?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F2CECF-0BFC-4DD9-9455-3C2047C96C3C}"/>
              </a:ext>
            </a:extLst>
          </p:cNvPr>
          <p:cNvSpPr txBox="1">
            <a:spLocks/>
          </p:cNvSpPr>
          <p:nvPr/>
        </p:nvSpPr>
        <p:spPr>
          <a:xfrm>
            <a:off x="1087369" y="1537576"/>
            <a:ext cx="4359762" cy="796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Exception (</a:t>
            </a:r>
            <a:r>
              <a:rPr lang="zh-CN" altLang="en-US" sz="2800" dirty="0"/>
              <a:t>异常</a:t>
            </a:r>
            <a:r>
              <a:rPr lang="en-US" altLang="zh-CN" sz="2800" dirty="0"/>
              <a:t>)</a:t>
            </a:r>
            <a:endParaRPr lang="en-US" sz="2800" dirty="0"/>
          </a:p>
        </p:txBody>
      </p:sp>
      <p:sp>
        <p:nvSpPr>
          <p:cNvPr id="12" name="AutoShape 4" descr="How do I unlock the map editor in Brawl Stars">
            <a:extLst>
              <a:ext uri="{FF2B5EF4-FFF2-40B4-BE49-F238E27FC236}">
                <a16:creationId xmlns:a16="http://schemas.microsoft.com/office/drawing/2014/main" id="{3DC091A5-A1B5-4610-BE99-492E75BDA1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87C3B-F767-47C3-9CBC-02A2D9D0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85" y="2647101"/>
            <a:ext cx="47625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DF41C-DA80-4B5E-9080-D80F15F0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03" y="2587958"/>
            <a:ext cx="5602319" cy="280116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5CC7F7-9149-4A7F-8D66-7F6CA54C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109" y="2518345"/>
            <a:ext cx="6220008" cy="2870773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2F5DD33-62CD-46D7-AF27-AAC82A3F8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69" y="2403296"/>
            <a:ext cx="6469282" cy="2985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D6D67-6067-467C-9A27-DCC810CBCA37}"/>
              </a:ext>
            </a:extLst>
          </p:cNvPr>
          <p:cNvSpPr txBox="1"/>
          <p:nvPr/>
        </p:nvSpPr>
        <p:spPr>
          <a:xfrm>
            <a:off x="7636211" y="3073303"/>
            <a:ext cx="4637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Only 30 official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Hundreds of player-made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Single game released in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Still active in 2021</a:t>
            </a:r>
          </a:p>
        </p:txBody>
      </p:sp>
    </p:spTree>
    <p:extLst>
      <p:ext uri="{BB962C8B-B14F-4D97-AF65-F5344CB8AC3E}">
        <p14:creationId xmlns:p14="http://schemas.microsoft.com/office/powerpoint/2010/main" val="334640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57D9-DAE2-3C48-96E7-5A7BF6C5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Level Editor?</a:t>
            </a:r>
            <a:endParaRPr lang="en-US" dirty="0"/>
          </a:p>
        </p:txBody>
      </p:sp>
      <p:sp>
        <p:nvSpPr>
          <p:cNvPr id="12" name="AutoShape 4" descr="How do I unlock the map editor in Brawl Stars">
            <a:extLst>
              <a:ext uri="{FF2B5EF4-FFF2-40B4-BE49-F238E27FC236}">
                <a16:creationId xmlns:a16="http://schemas.microsoft.com/office/drawing/2014/main" id="{3DC091A5-A1B5-4610-BE99-492E75BDA1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87C3B-F767-47C3-9CBC-02A2D9D0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13" y="4700872"/>
            <a:ext cx="1938230" cy="1085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F1D5A-B591-46FB-88A9-FC766B520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657" y="4595537"/>
            <a:ext cx="1190744" cy="11907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F3E99D-C80B-4E14-9AD5-2327D183466D}"/>
              </a:ext>
            </a:extLst>
          </p:cNvPr>
          <p:cNvGrpSpPr/>
          <p:nvPr/>
        </p:nvGrpSpPr>
        <p:grpSpPr>
          <a:xfrm>
            <a:off x="5325682" y="1415178"/>
            <a:ext cx="1540636" cy="1458651"/>
            <a:chOff x="7724615" y="1774407"/>
            <a:chExt cx="2065271" cy="20138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0AC7B-7B18-456A-92E6-E5DFEA18F24B}"/>
                </a:ext>
              </a:extLst>
            </p:cNvPr>
            <p:cNvSpPr/>
            <p:nvPr/>
          </p:nvSpPr>
          <p:spPr>
            <a:xfrm>
              <a:off x="7724615" y="1787700"/>
              <a:ext cx="2065271" cy="2000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A52339A-F12D-40AE-A05A-44ECEE323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357" y="1774407"/>
              <a:ext cx="2000529" cy="2000529"/>
            </a:xfrm>
            <a:prstGeom prst="rect">
              <a:avLst/>
            </a:prstGeom>
          </p:spPr>
        </p:pic>
      </p:grp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C21C2060-0E90-42FD-AF33-08B802D06668}"/>
              </a:ext>
            </a:extLst>
          </p:cNvPr>
          <p:cNvSpPr/>
          <p:nvPr/>
        </p:nvSpPr>
        <p:spPr>
          <a:xfrm rot="16200000">
            <a:off x="6009751" y="3540648"/>
            <a:ext cx="586157" cy="35632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3842B07B-B968-4DDA-B021-263DE7A49FD1}"/>
              </a:ext>
            </a:extLst>
          </p:cNvPr>
          <p:cNvSpPr/>
          <p:nvPr/>
        </p:nvSpPr>
        <p:spPr>
          <a:xfrm rot="18784729">
            <a:off x="8108259" y="1792513"/>
            <a:ext cx="586157" cy="28573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A19BD340-752B-4180-9919-3AFD092D7160}"/>
              </a:ext>
            </a:extLst>
          </p:cNvPr>
          <p:cNvSpPr/>
          <p:nvPr/>
        </p:nvSpPr>
        <p:spPr>
          <a:xfrm rot="2872357">
            <a:off x="3434937" y="1778345"/>
            <a:ext cx="586157" cy="28573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2CC0F-21BA-405F-B0AE-89AD204B5696}"/>
              </a:ext>
            </a:extLst>
          </p:cNvPr>
          <p:cNvSpPr txBox="1"/>
          <p:nvPr/>
        </p:nvSpPr>
        <p:spPr>
          <a:xfrm>
            <a:off x="5076087" y="3341721"/>
            <a:ext cx="303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Modulization</a:t>
            </a:r>
          </a:p>
        </p:txBody>
      </p:sp>
    </p:spTree>
    <p:extLst>
      <p:ext uri="{BB962C8B-B14F-4D97-AF65-F5344CB8AC3E}">
        <p14:creationId xmlns:p14="http://schemas.microsoft.com/office/powerpoint/2010/main" val="362057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57D9-DAE2-3C48-96E7-5A7BF6C5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Level Editor - </a:t>
            </a:r>
            <a:r>
              <a:rPr lang="en-US" sz="4400" dirty="0"/>
              <a:t>Modulization</a:t>
            </a:r>
            <a:endParaRPr lang="en-US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872EDE5-193C-4713-95AB-1B0A6889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079" y="1781659"/>
            <a:ext cx="6366207" cy="401385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BEC37D5-CA0C-45DD-95B9-FD897E199128}"/>
              </a:ext>
            </a:extLst>
          </p:cNvPr>
          <p:cNvGrpSpPr/>
          <p:nvPr/>
        </p:nvGrpSpPr>
        <p:grpSpPr>
          <a:xfrm>
            <a:off x="1501548" y="2138363"/>
            <a:ext cx="9434611" cy="3538771"/>
            <a:chOff x="1501548" y="2138363"/>
            <a:chExt cx="9434611" cy="35387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EB0CEB-DC7C-42BA-A0FA-410A29047E4F}"/>
                </a:ext>
              </a:extLst>
            </p:cNvPr>
            <p:cNvGrpSpPr/>
            <p:nvPr/>
          </p:nvGrpSpPr>
          <p:grpSpPr>
            <a:xfrm>
              <a:off x="1501548" y="2138363"/>
              <a:ext cx="9434611" cy="3538771"/>
              <a:chOff x="1501548" y="2138363"/>
              <a:chExt cx="9434611" cy="353877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1522A2-4922-411E-9352-2D2F0A9FF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548" y="2138363"/>
                <a:ext cx="680008" cy="31865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4A5FFE4-EB14-4E81-ADA7-1B30F6D69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77" y="2780583"/>
                <a:ext cx="330149" cy="110561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8A64599-7821-487F-8BBD-8349148A9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753784" y="4432899"/>
                <a:ext cx="175533" cy="44627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BF03A07-139A-4F19-A9C8-DD556AB24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3481" y="2572925"/>
                <a:ext cx="399134" cy="41531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7F89BE2-3132-4AEB-80A1-B94DECEF4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-1" r="10722" b="7421"/>
              <a:stretch/>
            </p:blipFill>
            <p:spPr>
              <a:xfrm>
                <a:off x="10421663" y="4375656"/>
                <a:ext cx="514496" cy="91882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09880CF-3D1F-44B6-AE02-3A22A7548C85}"/>
                  </a:ext>
                </a:extLst>
              </p:cNvPr>
              <p:cNvSpPr/>
              <p:nvPr/>
            </p:nvSpPr>
            <p:spPr>
              <a:xfrm>
                <a:off x="3158326" y="2507588"/>
                <a:ext cx="847083" cy="3982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81ADEBE-EE25-48E2-A95A-6B3B24F4EAC5}"/>
                  </a:ext>
                </a:extLst>
              </p:cNvPr>
              <p:cNvSpPr/>
              <p:nvPr/>
            </p:nvSpPr>
            <p:spPr>
              <a:xfrm>
                <a:off x="4891932" y="2859136"/>
                <a:ext cx="409344" cy="8209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CCC06F2-F583-40DE-AF4C-19430A667171}"/>
                  </a:ext>
                </a:extLst>
              </p:cNvPr>
              <p:cNvSpPr/>
              <p:nvPr/>
            </p:nvSpPr>
            <p:spPr>
              <a:xfrm>
                <a:off x="3646725" y="5340545"/>
                <a:ext cx="521368" cy="28049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0120687-53BB-416A-A15F-AA9AF3368BBB}"/>
                  </a:ext>
                </a:extLst>
              </p:cNvPr>
              <p:cNvSpPr/>
              <p:nvPr/>
            </p:nvSpPr>
            <p:spPr>
              <a:xfrm>
                <a:off x="8830957" y="4485873"/>
                <a:ext cx="409344" cy="34032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A5141E-98FB-44E7-BFFC-5D382E7B331E}"/>
                  </a:ext>
                </a:extLst>
              </p:cNvPr>
              <p:cNvSpPr/>
              <p:nvPr/>
            </p:nvSpPr>
            <p:spPr>
              <a:xfrm>
                <a:off x="8740093" y="4922274"/>
                <a:ext cx="566592" cy="75486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D3DC8AD-DE9E-436C-82C7-05A0F6DBEB8D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2266366" y="2336760"/>
              <a:ext cx="891960" cy="3699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7413D7-2711-424D-A20E-77C23D23A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6433" y="3300909"/>
              <a:ext cx="2764832" cy="556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5C830BA-3D6E-4684-9AEF-F72CCC2F8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1556" y="4690704"/>
              <a:ext cx="1725853" cy="6455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11B1B6-4AE7-4DE4-87B7-1A10D04B5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5630" y="2859136"/>
              <a:ext cx="1208064" cy="16267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9F77C0A-155A-439A-B6A2-EAB87371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416" y="4826195"/>
              <a:ext cx="976646" cy="5100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75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57D9-DAE2-3C48-96E7-5A7BF6C5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Thanks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B5E9F-93ED-41D2-A88B-115D13CE4D89}"/>
              </a:ext>
            </a:extLst>
          </p:cNvPr>
          <p:cNvSpPr txBox="1"/>
          <p:nvPr/>
        </p:nvSpPr>
        <p:spPr>
          <a:xfrm>
            <a:off x="2504660" y="2153478"/>
            <a:ext cx="74145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Design: Zhao </a:t>
            </a:r>
            <a:r>
              <a:rPr lang="en-US" sz="2800" dirty="0" err="1"/>
              <a:t>Yifan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Program: Hu Yiyan, Chen Honghao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Source code can be found in:</a:t>
            </a:r>
          </a:p>
          <a:p>
            <a:r>
              <a:rPr lang="en-US" sz="2800" dirty="0">
                <a:hlinkClick r:id="rId2"/>
              </a:rPr>
              <a:t>https://github.com/Timothy-197/OneDoorAway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998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C4F58B-0463-4A2B-A264-2C6E7E18DE02}"/>
              </a:ext>
            </a:extLst>
          </p:cNvPr>
          <p:cNvSpPr txBox="1"/>
          <p:nvPr/>
        </p:nvSpPr>
        <p:spPr>
          <a:xfrm>
            <a:off x="4297076" y="2817076"/>
            <a:ext cx="639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erlin Sans FB Demi" panose="020E0802020502020306" pitchFamily="34" charset="0"/>
              </a:rPr>
              <a:t>Thank you !</a:t>
            </a:r>
            <a:endParaRPr lang="LID4096" sz="5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20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1A4ED8-69F9-FA48-90FB-8A8073586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779683"/>
              </p:ext>
            </p:extLst>
          </p:nvPr>
        </p:nvGraphicFramePr>
        <p:xfrm>
          <a:off x="7220605" y="440398"/>
          <a:ext cx="511994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88D6632-399A-48F3-BD70-F486B0E207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17" y="1884015"/>
            <a:ext cx="4464879" cy="30899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3CFDF1-1FC3-4E17-82DE-A4ACF07D69A7}"/>
              </a:ext>
            </a:extLst>
          </p:cNvPr>
          <p:cNvSpPr txBox="1"/>
          <p:nvPr/>
        </p:nvSpPr>
        <p:spPr>
          <a:xfrm>
            <a:off x="1094376" y="933999"/>
            <a:ext cx="364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/>
              <a:t>Rooms by the Sea</a:t>
            </a:r>
            <a:endParaRPr lang="LID4096" sz="3200" i="1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032C415-E5ED-4DB3-A9C1-C588A7D67099}"/>
              </a:ext>
            </a:extLst>
          </p:cNvPr>
          <p:cNvSpPr/>
          <p:nvPr/>
        </p:nvSpPr>
        <p:spPr>
          <a:xfrm>
            <a:off x="5378335" y="2984269"/>
            <a:ext cx="825731" cy="53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798559-522C-4F2B-8FCE-0870FB62A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9200" y="1589966"/>
            <a:ext cx="4625627" cy="345041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7D69F9F-CE53-4E42-BAD6-E18D24BCB92C}"/>
              </a:ext>
            </a:extLst>
          </p:cNvPr>
          <p:cNvSpPr txBox="1"/>
          <p:nvPr/>
        </p:nvSpPr>
        <p:spPr>
          <a:xfrm>
            <a:off x="6568615" y="683001"/>
            <a:ext cx="5119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/>
              <a:t>One door away from the Sea</a:t>
            </a:r>
            <a:endParaRPr lang="LID4096" sz="3200" i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F3A4D3-F7F8-4234-A754-156F73196AAE}"/>
              </a:ext>
            </a:extLst>
          </p:cNvPr>
          <p:cNvSpPr txBox="1"/>
          <p:nvPr/>
        </p:nvSpPr>
        <p:spPr>
          <a:xfrm>
            <a:off x="234829" y="142161"/>
            <a:ext cx="433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What is “One Door Away”?</a:t>
            </a:r>
            <a:endParaRPr lang="LID4096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BF7DEC-B0DF-4384-87BA-114CEAE8E464}"/>
              </a:ext>
            </a:extLst>
          </p:cNvPr>
          <p:cNvSpPr txBox="1"/>
          <p:nvPr/>
        </p:nvSpPr>
        <p:spPr>
          <a:xfrm>
            <a:off x="2349731" y="5214112"/>
            <a:ext cx="3129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Door Away…..</a:t>
            </a:r>
            <a:endParaRPr lang="LID4096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B1AF79-12A6-4401-A92A-EEB3D17CF139}"/>
              </a:ext>
            </a:extLst>
          </p:cNvPr>
          <p:cNvSpPr txBox="1"/>
          <p:nvPr/>
        </p:nvSpPr>
        <p:spPr>
          <a:xfrm>
            <a:off x="6679200" y="5282979"/>
            <a:ext cx="199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Portal !!!</a:t>
            </a:r>
            <a:endParaRPr lang="LID4096" sz="2800" dirty="0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FC64A88B-941F-4C87-B1B8-40794E93BD1F}"/>
              </a:ext>
            </a:extLst>
          </p:cNvPr>
          <p:cNvSpPr/>
          <p:nvPr/>
        </p:nvSpPr>
        <p:spPr>
          <a:xfrm>
            <a:off x="5479473" y="5383508"/>
            <a:ext cx="787861" cy="338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40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12" grpId="0"/>
      <p:bldP spid="13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tal Review - GameSpot">
            <a:extLst>
              <a:ext uri="{FF2B5EF4-FFF2-40B4-BE49-F238E27FC236}">
                <a16:creationId xmlns:a16="http://schemas.microsoft.com/office/drawing/2014/main" id="{7AD4134A-DA9B-4289-B89B-0F0CBA46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83" y="2138339"/>
            <a:ext cx="3441761" cy="258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tal (video game) - Wikipedia">
            <a:extLst>
              <a:ext uri="{FF2B5EF4-FFF2-40B4-BE49-F238E27FC236}">
                <a16:creationId xmlns:a16="http://schemas.microsoft.com/office/drawing/2014/main" id="{33DD5031-E128-454A-B0B6-182D7511C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1" y="1639008"/>
            <a:ext cx="2460320" cy="369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C3665A-00FB-4DB7-9924-21FC421212C8}"/>
              </a:ext>
            </a:extLst>
          </p:cNvPr>
          <p:cNvSpPr txBox="1"/>
          <p:nvPr/>
        </p:nvSpPr>
        <p:spPr>
          <a:xfrm>
            <a:off x="656267" y="600640"/>
            <a:ext cx="5578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Classic: “Portal 1 and 2”</a:t>
            </a:r>
            <a:endParaRPr lang="LID4096" sz="3200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D2A2DE6C-A714-4596-A76D-77433E970A00}"/>
              </a:ext>
            </a:extLst>
          </p:cNvPr>
          <p:cNvSpPr/>
          <p:nvPr/>
        </p:nvSpPr>
        <p:spPr>
          <a:xfrm>
            <a:off x="5832034" y="743408"/>
            <a:ext cx="905650" cy="319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7874FA-BB86-422E-BBF8-AF9FE6EED7D9}"/>
              </a:ext>
            </a:extLst>
          </p:cNvPr>
          <p:cNvSpPr txBox="1"/>
          <p:nvPr/>
        </p:nvSpPr>
        <p:spPr>
          <a:xfrm>
            <a:off x="7558749" y="491803"/>
            <a:ext cx="4009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Put a spin on the classic: 2D portals!</a:t>
            </a:r>
            <a:endParaRPr lang="LID4096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DB71D4-EA43-4B44-A6A7-667078138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476" y="3929952"/>
            <a:ext cx="3743758" cy="21469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68BFB6-2827-4A22-A1C0-1CC0F6ADD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476" y="1639008"/>
            <a:ext cx="3702081" cy="2097846"/>
          </a:xfrm>
          <a:prstGeom prst="rect">
            <a:avLst/>
          </a:prstGeom>
        </p:spPr>
      </p:pic>
      <p:pic>
        <p:nvPicPr>
          <p:cNvPr id="2050" name="Picture 2" descr="aperture laboratories portal gif | WiffleGif">
            <a:extLst>
              <a:ext uri="{FF2B5EF4-FFF2-40B4-BE49-F238E27FC236}">
                <a16:creationId xmlns:a16="http://schemas.microsoft.com/office/drawing/2014/main" id="{15DCD526-F82C-4C57-9BF7-CEEC1265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14" y="1840983"/>
            <a:ext cx="5853285" cy="330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7D4B0A8-3A36-4DD8-8847-6FB7F0638460}"/>
              </a:ext>
            </a:extLst>
          </p:cNvPr>
          <p:cNvSpPr txBox="1"/>
          <p:nvPr/>
        </p:nvSpPr>
        <p:spPr>
          <a:xfrm>
            <a:off x="1242533" y="5546943"/>
            <a:ext cx="5464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Portals</a:t>
            </a:r>
            <a:r>
              <a:rPr lang="en-US" dirty="0">
                <a:solidFill>
                  <a:srgbClr val="FF0000"/>
                </a:solidFill>
              </a:rPr>
              <a:t> are fun </a:t>
            </a:r>
            <a:r>
              <a:rPr lang="en-US" dirty="0"/>
              <a:t>and </a:t>
            </a:r>
            <a:r>
              <a:rPr lang="en-US" sz="2000" dirty="0">
                <a:solidFill>
                  <a:srgbClr val="00B0F0"/>
                </a:solidFill>
              </a:rPr>
              <a:t>have so many possibilities</a:t>
            </a:r>
            <a:endParaRPr lang="LID4096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20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5DB71D4-EA43-4B44-A6A7-66707813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60" y="3520581"/>
            <a:ext cx="4538617" cy="26027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EA8566-91D2-4BAE-8769-77A222328F64}"/>
              </a:ext>
            </a:extLst>
          </p:cNvPr>
          <p:cNvSpPr txBox="1"/>
          <p:nvPr/>
        </p:nvSpPr>
        <p:spPr>
          <a:xfrm>
            <a:off x="456469" y="1990682"/>
            <a:ext cx="6243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Game play mechanics: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Core mechanic: </a:t>
            </a:r>
          </a:p>
          <a:p>
            <a:r>
              <a:rPr lang="en-US" sz="2400" dirty="0"/>
              <a:t>	1. portals can teleport you from one to 	the other with speed. </a:t>
            </a:r>
          </a:p>
          <a:p>
            <a:r>
              <a:rPr lang="en-US" sz="2400" dirty="0"/>
              <a:t>	2. you can control two portals at will</a:t>
            </a:r>
          </a:p>
          <a:p>
            <a:r>
              <a:rPr lang="en-US" sz="2400" dirty="0"/>
              <a:t>	3. non-player-controlled-portals can 	teleport you to one with same color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Goal: go from the start to the finish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Challenge: solve your way through the puzzle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BC0A40-1A73-420E-9B56-B10CFC04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268" y="607116"/>
            <a:ext cx="45720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8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1A4ED8-69F9-FA48-90FB-8A807358602E}"/>
              </a:ext>
            </a:extLst>
          </p:cNvPr>
          <p:cNvGraphicFramePr/>
          <p:nvPr/>
        </p:nvGraphicFramePr>
        <p:xfrm>
          <a:off x="7220605" y="440398"/>
          <a:ext cx="511994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170D86D-E56C-4BC2-B9C5-CAA36BF1B05C}"/>
              </a:ext>
            </a:extLst>
          </p:cNvPr>
          <p:cNvSpPr txBox="1"/>
          <p:nvPr/>
        </p:nvSpPr>
        <p:spPr>
          <a:xfrm>
            <a:off x="3412376" y="2888673"/>
            <a:ext cx="6841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hnschrift SemiBold" panose="020B0502040204020203" pitchFamily="34" charset="0"/>
              </a:rPr>
              <a:t>2. Level Design</a:t>
            </a:r>
            <a:endParaRPr lang="LID4096" sz="5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2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C4F58B-0463-4A2B-A264-2C6E7E18DE02}"/>
              </a:ext>
            </a:extLst>
          </p:cNvPr>
          <p:cNvSpPr txBox="1"/>
          <p:nvPr/>
        </p:nvSpPr>
        <p:spPr>
          <a:xfrm>
            <a:off x="731353" y="708768"/>
            <a:ext cx="639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to design a </a:t>
            </a:r>
            <a:r>
              <a:rPr lang="en-US" sz="3600" b="1" i="1" dirty="0"/>
              <a:t>GOOD</a:t>
            </a:r>
            <a:r>
              <a:rPr lang="en-US" sz="3600" dirty="0"/>
              <a:t> puzzle?</a:t>
            </a:r>
            <a:endParaRPr lang="LID4096" sz="3600" dirty="0"/>
          </a:p>
        </p:txBody>
      </p:sp>
      <p:pic>
        <p:nvPicPr>
          <p:cNvPr id="1030" name="Picture 6" descr="What I Find Most Difficult About Writing | by Brian Brewington | Ascent  Publication">
            <a:extLst>
              <a:ext uri="{FF2B5EF4-FFF2-40B4-BE49-F238E27FC236}">
                <a16:creationId xmlns:a16="http://schemas.microsoft.com/office/drawing/2014/main" id="{ADB231BA-28F4-4BF4-AEDC-13479F95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57" y="1723356"/>
            <a:ext cx="4373720" cy="29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9D7359-1C54-4B21-9AD7-678D6974BD15}"/>
              </a:ext>
            </a:extLst>
          </p:cNvPr>
          <p:cNvSpPr txBox="1"/>
          <p:nvPr/>
        </p:nvSpPr>
        <p:spPr>
          <a:xfrm>
            <a:off x="1623169" y="2301524"/>
            <a:ext cx="3933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</a:rPr>
              <a:t>The Assumption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The Catch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</a:rPr>
              <a:t>The Revelation</a:t>
            </a:r>
          </a:p>
        </p:txBody>
      </p:sp>
    </p:spTree>
    <p:extLst>
      <p:ext uri="{BB962C8B-B14F-4D97-AF65-F5344CB8AC3E}">
        <p14:creationId xmlns:p14="http://schemas.microsoft.com/office/powerpoint/2010/main" val="4167648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C4F58B-0463-4A2B-A264-2C6E7E18DE02}"/>
              </a:ext>
            </a:extLst>
          </p:cNvPr>
          <p:cNvSpPr txBox="1"/>
          <p:nvPr/>
        </p:nvSpPr>
        <p:spPr>
          <a:xfrm>
            <a:off x="696352" y="472512"/>
            <a:ext cx="639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to design a GOOD puzzle?</a:t>
            </a:r>
            <a:endParaRPr lang="LID4096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9E20CE-0ABC-45E2-A777-92CA758B2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5" y="2253218"/>
            <a:ext cx="4802081" cy="27771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A1E667-A73B-4B4C-AC35-045584FCA498}"/>
              </a:ext>
            </a:extLst>
          </p:cNvPr>
          <p:cNvSpPr txBox="1"/>
          <p:nvPr/>
        </p:nvSpPr>
        <p:spPr>
          <a:xfrm>
            <a:off x="1438320" y="1493297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The Assumption 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3FEC192-C809-48B8-A654-3F65BD35FB2B}"/>
              </a:ext>
            </a:extLst>
          </p:cNvPr>
          <p:cNvSpPr/>
          <p:nvPr/>
        </p:nvSpPr>
        <p:spPr>
          <a:xfrm>
            <a:off x="5735781" y="1656470"/>
            <a:ext cx="1172532" cy="30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84D07D-4184-46D6-AB4B-165FA8D833A8}"/>
              </a:ext>
            </a:extLst>
          </p:cNvPr>
          <p:cNvSpPr txBox="1"/>
          <p:nvPr/>
        </p:nvSpPr>
        <p:spPr>
          <a:xfrm>
            <a:off x="7890892" y="1493297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The Catch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2A4B8F-6AE6-4E7E-9AF2-C2F8BA9C5A59}"/>
              </a:ext>
            </a:extLst>
          </p:cNvPr>
          <p:cNvSpPr txBox="1"/>
          <p:nvPr/>
        </p:nvSpPr>
        <p:spPr>
          <a:xfrm>
            <a:off x="1255659" y="5543277"/>
            <a:ext cx="787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Lure your player to </a:t>
            </a:r>
            <a:r>
              <a:rPr lang="en-US" sz="2400" dirty="0">
                <a:solidFill>
                  <a:srgbClr val="00B0F0"/>
                </a:solidFill>
              </a:rPr>
              <a:t>The Assumption </a:t>
            </a:r>
            <a:r>
              <a:rPr lang="en-US" sz="2400" dirty="0"/>
              <a:t>thus reveal  </a:t>
            </a:r>
            <a:r>
              <a:rPr lang="en-US" sz="2400" dirty="0">
                <a:solidFill>
                  <a:srgbClr val="FF0000"/>
                </a:solidFill>
              </a:rPr>
              <a:t>The Catch </a:t>
            </a:r>
          </a:p>
          <a:p>
            <a:endParaRPr lang="LID4096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7EDC89-D8DF-4DF4-95ED-6082211B1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555" y="2160854"/>
            <a:ext cx="5169080" cy="293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4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C4F58B-0463-4A2B-A264-2C6E7E18DE02}"/>
              </a:ext>
            </a:extLst>
          </p:cNvPr>
          <p:cNvSpPr txBox="1"/>
          <p:nvPr/>
        </p:nvSpPr>
        <p:spPr>
          <a:xfrm>
            <a:off x="696352" y="472512"/>
            <a:ext cx="639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to design a GOOD puzzle?</a:t>
            </a:r>
            <a:endParaRPr lang="LID4096" sz="36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3FEC192-C809-48B8-A654-3F65BD35FB2B}"/>
              </a:ext>
            </a:extLst>
          </p:cNvPr>
          <p:cNvSpPr/>
          <p:nvPr/>
        </p:nvSpPr>
        <p:spPr>
          <a:xfrm>
            <a:off x="5509734" y="1656470"/>
            <a:ext cx="1172532" cy="30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84D07D-4184-46D6-AB4B-165FA8D833A8}"/>
              </a:ext>
            </a:extLst>
          </p:cNvPr>
          <p:cNvSpPr txBox="1"/>
          <p:nvPr/>
        </p:nvSpPr>
        <p:spPr>
          <a:xfrm>
            <a:off x="1306863" y="1585026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The Catch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2A4B8F-6AE6-4E7E-9AF2-C2F8BA9C5A59}"/>
              </a:ext>
            </a:extLst>
          </p:cNvPr>
          <p:cNvSpPr txBox="1"/>
          <p:nvPr/>
        </p:nvSpPr>
        <p:spPr>
          <a:xfrm>
            <a:off x="1255659" y="5543277"/>
            <a:ext cx="787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Guide you player from </a:t>
            </a:r>
            <a:r>
              <a:rPr lang="en-US" sz="2400" dirty="0">
                <a:solidFill>
                  <a:srgbClr val="FF0000"/>
                </a:solidFill>
              </a:rPr>
              <a:t>The Catch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00B050"/>
                </a:solidFill>
              </a:rPr>
              <a:t>The Revelation</a:t>
            </a:r>
            <a:r>
              <a:rPr lang="en-US" sz="2400" dirty="0"/>
              <a:t>  </a:t>
            </a:r>
            <a:endParaRPr lang="en-US" sz="2400" dirty="0">
              <a:solidFill>
                <a:srgbClr val="FF0000"/>
              </a:solidFill>
            </a:endParaRPr>
          </a:p>
          <a:p>
            <a:endParaRPr lang="LID4096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EC982D-F2BF-41CA-B6CA-FD3D8ED955D5}"/>
              </a:ext>
            </a:extLst>
          </p:cNvPr>
          <p:cNvSpPr txBox="1"/>
          <p:nvPr/>
        </p:nvSpPr>
        <p:spPr>
          <a:xfrm>
            <a:off x="8450125" y="1546157"/>
            <a:ext cx="30418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The Revelation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9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DED10258-4356-4AA9-9489-B3FBBC0E49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7953" y="2584896"/>
            <a:ext cx="4282009" cy="2432078"/>
          </a:xfrm>
          <a:prstGeom prst="rect">
            <a:avLst/>
          </a:prstGeom>
        </p:spPr>
      </p:pic>
      <p:pic>
        <p:nvPicPr>
          <p:cNvPr id="20" name="ezgif.com-gif-maker (1)">
            <a:hlinkClick r:id="" action="ppaction://media"/>
            <a:extLst>
              <a:ext uri="{FF2B5EF4-FFF2-40B4-BE49-F238E27FC236}">
                <a16:creationId xmlns:a16="http://schemas.microsoft.com/office/drawing/2014/main" id="{8A814BFD-67A9-4CBB-A013-2302BAA6C44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2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13164" y="2584896"/>
            <a:ext cx="4162867" cy="23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1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006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015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</TotalTime>
  <Words>608</Words>
  <Application>Microsoft Office PowerPoint</Application>
  <PresentationFormat>宽屏</PresentationFormat>
  <Paragraphs>127</Paragraphs>
  <Slides>25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Arial</vt:lpstr>
      <vt:lpstr>Bahnschrift SemiBold</vt:lpstr>
      <vt:lpstr>Berlin Sans FB Demi</vt:lpstr>
      <vt:lpstr>Calibri</vt:lpstr>
      <vt:lpstr>Calibri Light</vt:lpstr>
      <vt:lpstr>Office Theme</vt:lpstr>
      <vt:lpstr>One Door Away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End of the Game?</vt:lpstr>
      <vt:lpstr>The Second Way</vt:lpstr>
      <vt:lpstr>The Second Way</vt:lpstr>
      <vt:lpstr>The Second Way</vt:lpstr>
      <vt:lpstr>The Second Way</vt:lpstr>
      <vt:lpstr>What’s next… </vt:lpstr>
      <vt:lpstr>Why Level Editor?</vt:lpstr>
      <vt:lpstr>Why Level Editor?</vt:lpstr>
      <vt:lpstr>Why Level Editor?</vt:lpstr>
      <vt:lpstr>Level Editor - Modulization</vt:lpstr>
      <vt:lpstr>Thanks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Cai Wei (SSE)</dc:creator>
  <cp:lastModifiedBy>Gary Chen</cp:lastModifiedBy>
  <cp:revision>91</cp:revision>
  <dcterms:created xsi:type="dcterms:W3CDTF">2019-07-02T12:08:11Z</dcterms:created>
  <dcterms:modified xsi:type="dcterms:W3CDTF">2021-12-11T16:38:51Z</dcterms:modified>
</cp:coreProperties>
</file>